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9" r:id="rId2"/>
    <p:sldId id="359" r:id="rId3"/>
    <p:sldId id="363" r:id="rId4"/>
    <p:sldId id="364" r:id="rId5"/>
    <p:sldId id="360" r:id="rId6"/>
    <p:sldId id="361" r:id="rId7"/>
    <p:sldId id="365" r:id="rId8"/>
    <p:sldId id="366" r:id="rId9"/>
    <p:sldId id="368" r:id="rId10"/>
    <p:sldId id="369" r:id="rId11"/>
    <p:sldId id="370" r:id="rId12"/>
    <p:sldId id="371" r:id="rId13"/>
    <p:sldId id="373" r:id="rId14"/>
    <p:sldId id="374" r:id="rId15"/>
    <p:sldId id="3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Kiểu Trung bình 1 - Màu chủ đề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454A6-F406-4D23-9ECB-9B0066825BBE}" type="doc">
      <dgm:prSet loTypeId="urn:microsoft.com/office/officeart/2008/layout/BendingPictureBlocks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1B53D9F-AF31-4089-B60A-4E33DCD53D04}">
      <dgm:prSet phldrT="[Văn bản]"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Quang học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58B8D4-D88E-4DC2-AAE9-927CC1AE7930}" type="parTrans" cxnId="{502DD02D-CED4-4945-BE7D-6D8C3282FC85}">
      <dgm:prSet/>
      <dgm:spPr/>
      <dgm:t>
        <a:bodyPr/>
        <a:lstStyle/>
        <a:p>
          <a:endParaRPr lang="en-US"/>
        </a:p>
      </dgm:t>
    </dgm:pt>
    <dgm:pt modelId="{DD782AE8-1EAF-4C42-A1F8-38E684692645}" type="sibTrans" cxnId="{502DD02D-CED4-4945-BE7D-6D8C3282FC85}">
      <dgm:prSet/>
      <dgm:spPr/>
      <dgm:t>
        <a:bodyPr/>
        <a:lstStyle/>
        <a:p>
          <a:endParaRPr lang="en-US"/>
        </a:p>
      </dgm:t>
    </dgm:pt>
    <dgm:pt modelId="{A60932E9-E022-40B6-A9F4-E7B66EF8F9D1}">
      <dgm:prSet phldrT="[Văn bản]"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Ậm học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AB8FFC-C20C-44EA-8692-FA478E8A0E1C}" type="parTrans" cxnId="{2B2D5AE2-142F-43E5-B002-5E5119BC8359}">
      <dgm:prSet/>
      <dgm:spPr/>
      <dgm:t>
        <a:bodyPr/>
        <a:lstStyle/>
        <a:p>
          <a:endParaRPr lang="en-US"/>
        </a:p>
      </dgm:t>
    </dgm:pt>
    <dgm:pt modelId="{B01A0928-40E8-45AC-A808-C0C3415D84F6}" type="sibTrans" cxnId="{2B2D5AE2-142F-43E5-B002-5E5119BC8359}">
      <dgm:prSet/>
      <dgm:spPr/>
      <dgm:t>
        <a:bodyPr/>
        <a:lstStyle/>
        <a:p>
          <a:endParaRPr lang="en-US"/>
        </a:p>
      </dgm:t>
    </dgm:pt>
    <dgm:pt modelId="{E4F3F1DA-9F4D-43D4-AF85-C9C06E73F2E8}">
      <dgm:prSet phldrT="[Văn bản]"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Điện học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DADF1D-ABFB-4759-832F-0B113B5DBBA5}" type="parTrans" cxnId="{99BD89DF-94B7-4572-B7DC-EA4F8E9B8835}">
      <dgm:prSet/>
      <dgm:spPr/>
      <dgm:t>
        <a:bodyPr/>
        <a:lstStyle/>
        <a:p>
          <a:endParaRPr lang="en-US"/>
        </a:p>
      </dgm:t>
    </dgm:pt>
    <dgm:pt modelId="{0BF9F2F4-28B6-4CE6-AB3D-D7345A1BF838}" type="sibTrans" cxnId="{99BD89DF-94B7-4572-B7DC-EA4F8E9B8835}">
      <dgm:prSet/>
      <dgm:spPr/>
      <dgm:t>
        <a:bodyPr/>
        <a:lstStyle/>
        <a:p>
          <a:endParaRPr lang="en-US"/>
        </a:p>
      </dgm:t>
    </dgm:pt>
    <dgm:pt modelId="{C2E8B710-635E-4DBC-826F-492706DB7B29}" type="pres">
      <dgm:prSet presAssocID="{3B6454A6-F406-4D23-9ECB-9B0066825BBE}" presName="Name0" presStyleCnt="0">
        <dgm:presLayoutVars>
          <dgm:dir/>
          <dgm:resizeHandles/>
        </dgm:presLayoutVars>
      </dgm:prSet>
      <dgm:spPr/>
    </dgm:pt>
    <dgm:pt modelId="{A8F96DDC-1FAE-4596-8BCF-3E50A5E7A521}" type="pres">
      <dgm:prSet presAssocID="{91B53D9F-AF31-4089-B60A-4E33DCD53D04}" presName="composite" presStyleCnt="0"/>
      <dgm:spPr/>
    </dgm:pt>
    <dgm:pt modelId="{6B082313-2EA8-47EA-8A6D-46C55636377E}" type="pres">
      <dgm:prSet presAssocID="{91B53D9F-AF31-4089-B60A-4E33DCD53D04}" presName="rect1" presStyleLbl="bgImgPlace1" presStyleIdx="0" presStyleCnt="3" custScaleX="121981" custScaleY="14747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498FF835-0961-4228-A924-5869771966F0}" type="pres">
      <dgm:prSet presAssocID="{91B53D9F-AF31-4089-B60A-4E33DCD53D04}" presName="rect2" presStyleLbl="node1" presStyleIdx="0" presStyleCnt="3" custScaleX="166674" custScaleY="121750">
        <dgm:presLayoutVars>
          <dgm:bulletEnabled val="1"/>
        </dgm:presLayoutVars>
      </dgm:prSet>
      <dgm:spPr/>
    </dgm:pt>
    <dgm:pt modelId="{41095CEC-FB67-4C90-A2B7-A8B03FB6EE56}" type="pres">
      <dgm:prSet presAssocID="{DD782AE8-1EAF-4C42-A1F8-38E684692645}" presName="sibTrans" presStyleCnt="0"/>
      <dgm:spPr/>
    </dgm:pt>
    <dgm:pt modelId="{4E89F8D0-7802-4896-A75E-DD730BF65A02}" type="pres">
      <dgm:prSet presAssocID="{A60932E9-E022-40B6-A9F4-E7B66EF8F9D1}" presName="composite" presStyleCnt="0"/>
      <dgm:spPr/>
    </dgm:pt>
    <dgm:pt modelId="{9FB2EA42-679D-4930-938C-EA7F19DB7073}" type="pres">
      <dgm:prSet presAssocID="{A60932E9-E022-40B6-A9F4-E7B66EF8F9D1}" presName="rect1" presStyleLbl="bgImgPlace1" presStyleIdx="1" presStyleCnt="3" custScaleX="136383" custScaleY="15390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DDBF09D7-122F-48C8-8CE3-6D687F27DFE3}" type="pres">
      <dgm:prSet presAssocID="{A60932E9-E022-40B6-A9F4-E7B66EF8F9D1}" presName="rect2" presStyleLbl="node1" presStyleIdx="1" presStyleCnt="3" custScaleX="129159" custScaleY="102325">
        <dgm:presLayoutVars>
          <dgm:bulletEnabled val="1"/>
        </dgm:presLayoutVars>
      </dgm:prSet>
      <dgm:spPr/>
    </dgm:pt>
    <dgm:pt modelId="{B12372B9-30B5-405B-9118-8069973E3A9B}" type="pres">
      <dgm:prSet presAssocID="{B01A0928-40E8-45AC-A808-C0C3415D84F6}" presName="sibTrans" presStyleCnt="0"/>
      <dgm:spPr/>
    </dgm:pt>
    <dgm:pt modelId="{3AB667E5-0C74-43DF-93BC-033C85B83229}" type="pres">
      <dgm:prSet presAssocID="{E4F3F1DA-9F4D-43D4-AF85-C9C06E73F2E8}" presName="composite" presStyleCnt="0"/>
      <dgm:spPr/>
    </dgm:pt>
    <dgm:pt modelId="{B7A5267E-5A03-4DC6-B343-A1E5B58EB4FB}" type="pres">
      <dgm:prSet presAssocID="{E4F3F1DA-9F4D-43D4-AF85-C9C06E73F2E8}" presName="rect1" presStyleLbl="bgImgPlace1" presStyleIdx="2" presStyleCnt="3" custScaleX="145930" custScaleY="154498" custLinFactNeighborX="-4408" custLinFactNeighborY="187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571FE24-A2A2-4735-BFA1-696A2A8B3F14}" type="pres">
      <dgm:prSet presAssocID="{E4F3F1DA-9F4D-43D4-AF85-C9C06E73F2E8}" presName="rect2" presStyleLbl="node1" presStyleIdx="2" presStyleCnt="3" custScaleX="133651" custScaleY="123139">
        <dgm:presLayoutVars>
          <dgm:bulletEnabled val="1"/>
        </dgm:presLayoutVars>
      </dgm:prSet>
      <dgm:spPr/>
    </dgm:pt>
  </dgm:ptLst>
  <dgm:cxnLst>
    <dgm:cxn modelId="{A8A4BC27-A237-4020-8FC6-90C2F1E0A1CC}" type="presOf" srcId="{E4F3F1DA-9F4D-43D4-AF85-C9C06E73F2E8}" destId="{B571FE24-A2A2-4735-BFA1-696A2A8B3F14}" srcOrd="0" destOrd="0" presId="urn:microsoft.com/office/officeart/2008/layout/BendingPictureBlocks"/>
    <dgm:cxn modelId="{502DD02D-CED4-4945-BE7D-6D8C3282FC85}" srcId="{3B6454A6-F406-4D23-9ECB-9B0066825BBE}" destId="{91B53D9F-AF31-4089-B60A-4E33DCD53D04}" srcOrd="0" destOrd="0" parTransId="{2D58B8D4-D88E-4DC2-AAE9-927CC1AE7930}" sibTransId="{DD782AE8-1EAF-4C42-A1F8-38E684692645}"/>
    <dgm:cxn modelId="{4A5A4B84-FCD4-4691-A7A5-629D8D95BC8F}" type="presOf" srcId="{A60932E9-E022-40B6-A9F4-E7B66EF8F9D1}" destId="{DDBF09D7-122F-48C8-8CE3-6D687F27DFE3}" srcOrd="0" destOrd="0" presId="urn:microsoft.com/office/officeart/2008/layout/BendingPictureBlocks"/>
    <dgm:cxn modelId="{A31251B4-E446-4DE8-A21A-5D0024451F85}" type="presOf" srcId="{91B53D9F-AF31-4089-B60A-4E33DCD53D04}" destId="{498FF835-0961-4228-A924-5869771966F0}" srcOrd="0" destOrd="0" presId="urn:microsoft.com/office/officeart/2008/layout/BendingPictureBlocks"/>
    <dgm:cxn modelId="{5578E9DE-7538-4AD3-9F8F-6C8FACFD005D}" type="presOf" srcId="{3B6454A6-F406-4D23-9ECB-9B0066825BBE}" destId="{C2E8B710-635E-4DBC-826F-492706DB7B29}" srcOrd="0" destOrd="0" presId="urn:microsoft.com/office/officeart/2008/layout/BendingPictureBlocks"/>
    <dgm:cxn modelId="{99BD89DF-94B7-4572-B7DC-EA4F8E9B8835}" srcId="{3B6454A6-F406-4D23-9ECB-9B0066825BBE}" destId="{E4F3F1DA-9F4D-43D4-AF85-C9C06E73F2E8}" srcOrd="2" destOrd="0" parTransId="{C1DADF1D-ABFB-4759-832F-0B113B5DBBA5}" sibTransId="{0BF9F2F4-28B6-4CE6-AB3D-D7345A1BF838}"/>
    <dgm:cxn modelId="{2B2D5AE2-142F-43E5-B002-5E5119BC8359}" srcId="{3B6454A6-F406-4D23-9ECB-9B0066825BBE}" destId="{A60932E9-E022-40B6-A9F4-E7B66EF8F9D1}" srcOrd="1" destOrd="0" parTransId="{4CAB8FFC-C20C-44EA-8692-FA478E8A0E1C}" sibTransId="{B01A0928-40E8-45AC-A808-C0C3415D84F6}"/>
    <dgm:cxn modelId="{60A6528B-99A1-4C22-834F-F8A3C14CF58E}" type="presParOf" srcId="{C2E8B710-635E-4DBC-826F-492706DB7B29}" destId="{A8F96DDC-1FAE-4596-8BCF-3E50A5E7A521}" srcOrd="0" destOrd="0" presId="urn:microsoft.com/office/officeart/2008/layout/BendingPictureBlocks"/>
    <dgm:cxn modelId="{08A60855-E02F-4B3C-B14A-D4CCE8E9AA4D}" type="presParOf" srcId="{A8F96DDC-1FAE-4596-8BCF-3E50A5E7A521}" destId="{6B082313-2EA8-47EA-8A6D-46C55636377E}" srcOrd="0" destOrd="0" presId="urn:microsoft.com/office/officeart/2008/layout/BendingPictureBlocks"/>
    <dgm:cxn modelId="{70E21782-44B2-4E09-AFCD-03DE6B766E59}" type="presParOf" srcId="{A8F96DDC-1FAE-4596-8BCF-3E50A5E7A521}" destId="{498FF835-0961-4228-A924-5869771966F0}" srcOrd="1" destOrd="0" presId="urn:microsoft.com/office/officeart/2008/layout/BendingPictureBlocks"/>
    <dgm:cxn modelId="{93AB48FF-A950-4A64-AA72-C325FF199AC9}" type="presParOf" srcId="{C2E8B710-635E-4DBC-826F-492706DB7B29}" destId="{41095CEC-FB67-4C90-A2B7-A8B03FB6EE56}" srcOrd="1" destOrd="0" presId="urn:microsoft.com/office/officeart/2008/layout/BendingPictureBlocks"/>
    <dgm:cxn modelId="{16DDDA86-C16F-4931-99A4-4263EFF00E22}" type="presParOf" srcId="{C2E8B710-635E-4DBC-826F-492706DB7B29}" destId="{4E89F8D0-7802-4896-A75E-DD730BF65A02}" srcOrd="2" destOrd="0" presId="urn:microsoft.com/office/officeart/2008/layout/BendingPictureBlocks"/>
    <dgm:cxn modelId="{E620C33C-A816-4476-901D-35CE682F4CD3}" type="presParOf" srcId="{4E89F8D0-7802-4896-A75E-DD730BF65A02}" destId="{9FB2EA42-679D-4930-938C-EA7F19DB7073}" srcOrd="0" destOrd="0" presId="urn:microsoft.com/office/officeart/2008/layout/BendingPictureBlocks"/>
    <dgm:cxn modelId="{10A0675D-F962-4B8F-A99B-0BF3A715B7B6}" type="presParOf" srcId="{4E89F8D0-7802-4896-A75E-DD730BF65A02}" destId="{DDBF09D7-122F-48C8-8CE3-6D687F27DFE3}" srcOrd="1" destOrd="0" presId="urn:microsoft.com/office/officeart/2008/layout/BendingPictureBlocks"/>
    <dgm:cxn modelId="{DF15CB3C-8BD8-441F-A590-E59E4CEB7189}" type="presParOf" srcId="{C2E8B710-635E-4DBC-826F-492706DB7B29}" destId="{B12372B9-30B5-405B-9118-8069973E3A9B}" srcOrd="3" destOrd="0" presId="urn:microsoft.com/office/officeart/2008/layout/BendingPictureBlocks"/>
    <dgm:cxn modelId="{347906E1-7380-45B3-97BF-B09BF04AB0A0}" type="presParOf" srcId="{C2E8B710-635E-4DBC-826F-492706DB7B29}" destId="{3AB667E5-0C74-43DF-93BC-033C85B83229}" srcOrd="4" destOrd="0" presId="urn:microsoft.com/office/officeart/2008/layout/BendingPictureBlocks"/>
    <dgm:cxn modelId="{EFB40A2E-3A11-4750-A14A-A1DF9EEDC46B}" type="presParOf" srcId="{3AB667E5-0C74-43DF-93BC-033C85B83229}" destId="{B7A5267E-5A03-4DC6-B343-A1E5B58EB4FB}" srcOrd="0" destOrd="0" presId="urn:microsoft.com/office/officeart/2008/layout/BendingPictureBlocks"/>
    <dgm:cxn modelId="{2B5FFBE8-911F-4195-AD31-2240C1064D4F}" type="presParOf" srcId="{3AB667E5-0C74-43DF-93BC-033C85B83229}" destId="{B571FE24-A2A2-4735-BFA1-696A2A8B3F14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E7B0EB-E50E-44E8-B084-A88AF2759A23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F40019-CE85-46EF-B14B-46D7A07964E7}">
      <dgm:prSet phldrT="[Văn bản]"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I.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ánh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endParaRPr lang="en-US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A85464-3019-46DE-886C-78AFE4229F4C}" type="parTrans" cxnId="{5E6F19CD-6FA1-44DA-B1B3-BB99019DBA8B}">
      <dgm:prSet/>
      <dgm:spPr/>
      <dgm:t>
        <a:bodyPr/>
        <a:lstStyle/>
        <a:p>
          <a:endParaRPr lang="en-US"/>
        </a:p>
      </dgm:t>
    </dgm:pt>
    <dgm:pt modelId="{C82C84EF-2808-4960-8E63-7AD08A14C2E2}" type="sibTrans" cxnId="{5E6F19CD-6FA1-44DA-B1B3-BB99019DBA8B}">
      <dgm:prSet/>
      <dgm:spPr/>
      <dgm:t>
        <a:bodyPr/>
        <a:lstStyle/>
        <a:p>
          <a:endParaRPr lang="en-US"/>
        </a:p>
      </dgm:t>
    </dgm:pt>
    <dgm:pt modelId="{A30A1DBE-1B26-421A-9E65-C71B5A5297BF}">
      <dgm:prSet phldrT="[Văn bản]"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II.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Nhìn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thấy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endParaRPr lang="en-US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219BA8-9726-4D1A-88E4-67370DCF7709}" type="parTrans" cxnId="{CB62F954-1331-4DA1-A377-6E61944AC230}">
      <dgm:prSet/>
      <dgm:spPr/>
      <dgm:t>
        <a:bodyPr/>
        <a:lstStyle/>
        <a:p>
          <a:endParaRPr lang="en-US"/>
        </a:p>
      </dgm:t>
    </dgm:pt>
    <dgm:pt modelId="{880EE947-BB5F-447F-9AE5-5A43697E9261}" type="sibTrans" cxnId="{CB62F954-1331-4DA1-A377-6E61944AC230}">
      <dgm:prSet/>
      <dgm:spPr/>
      <dgm:t>
        <a:bodyPr/>
        <a:lstStyle/>
        <a:p>
          <a:endParaRPr lang="en-US"/>
        </a:p>
      </dgm:t>
    </dgm:pt>
    <dgm:pt modelId="{58BBD552-A64E-42E3-B3FC-EB20D8860B2D}">
      <dgm:prSet phldrT="[Văn bản]"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III.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Nguồn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endParaRPr lang="en-US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636A4D-2A49-4F2E-9C3F-D401C564F2D9}" type="parTrans" cxnId="{3F392E50-DECF-46BC-A012-DF5F61FB9061}">
      <dgm:prSet/>
      <dgm:spPr/>
      <dgm:t>
        <a:bodyPr/>
        <a:lstStyle/>
        <a:p>
          <a:endParaRPr lang="en-US"/>
        </a:p>
      </dgm:t>
    </dgm:pt>
    <dgm:pt modelId="{DD17797C-BE01-44BC-B3EA-FB01209D426C}" type="sibTrans" cxnId="{3F392E50-DECF-46BC-A012-DF5F61FB9061}">
      <dgm:prSet/>
      <dgm:spPr/>
      <dgm:t>
        <a:bodyPr/>
        <a:lstStyle/>
        <a:p>
          <a:endParaRPr lang="en-US"/>
        </a:p>
      </dgm:t>
    </dgm:pt>
    <dgm:pt modelId="{4470AEAD-DB09-430F-B9A1-6C130882234D}" type="pres">
      <dgm:prSet presAssocID="{20E7B0EB-E50E-44E8-B084-A88AF2759A23}" presName="Name0" presStyleCnt="0">
        <dgm:presLayoutVars>
          <dgm:dir/>
          <dgm:resizeHandles val="exact"/>
        </dgm:presLayoutVars>
      </dgm:prSet>
      <dgm:spPr/>
    </dgm:pt>
    <dgm:pt modelId="{D2B9815D-7280-4094-9E8E-8AE8D06180A1}" type="pres">
      <dgm:prSet presAssocID="{ACF40019-CE85-46EF-B14B-46D7A07964E7}" presName="composite" presStyleCnt="0"/>
      <dgm:spPr/>
    </dgm:pt>
    <dgm:pt modelId="{52E09714-4E8C-411B-A014-BF5E9C7E95A7}" type="pres">
      <dgm:prSet presAssocID="{ACF40019-CE85-46EF-B14B-46D7A07964E7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B81E103E-42D6-4E45-AB26-A2793B118346}" type="pres">
      <dgm:prSet presAssocID="{ACF40019-CE85-46EF-B14B-46D7A07964E7}" presName="wedgeRectCallout1" presStyleLbl="node1" presStyleIdx="0" presStyleCnt="3" custScaleY="149683">
        <dgm:presLayoutVars>
          <dgm:bulletEnabled val="1"/>
        </dgm:presLayoutVars>
      </dgm:prSet>
      <dgm:spPr/>
    </dgm:pt>
    <dgm:pt modelId="{37369E49-1D1A-4F6C-BB2B-291D7C727929}" type="pres">
      <dgm:prSet presAssocID="{C82C84EF-2808-4960-8E63-7AD08A14C2E2}" presName="sibTrans" presStyleCnt="0"/>
      <dgm:spPr/>
    </dgm:pt>
    <dgm:pt modelId="{3021B46A-9EB1-4A40-805D-EBFE025DFAEF}" type="pres">
      <dgm:prSet presAssocID="{A30A1DBE-1B26-421A-9E65-C71B5A5297BF}" presName="composite" presStyleCnt="0"/>
      <dgm:spPr/>
    </dgm:pt>
    <dgm:pt modelId="{752767BC-1319-4DAF-A528-0F2FA87FC652}" type="pres">
      <dgm:prSet presAssocID="{A30A1DBE-1B26-421A-9E65-C71B5A5297BF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21EDA7EE-C26A-4B98-9AC1-F313B09DD01D}" type="pres">
      <dgm:prSet presAssocID="{A30A1DBE-1B26-421A-9E65-C71B5A5297BF}" presName="wedgeRectCallout1" presStyleLbl="node1" presStyleIdx="1" presStyleCnt="3" custScaleY="141413">
        <dgm:presLayoutVars>
          <dgm:bulletEnabled val="1"/>
        </dgm:presLayoutVars>
      </dgm:prSet>
      <dgm:spPr/>
    </dgm:pt>
    <dgm:pt modelId="{16FFAE35-B578-4806-AE93-2E44ACB92337}" type="pres">
      <dgm:prSet presAssocID="{880EE947-BB5F-447F-9AE5-5A43697E9261}" presName="sibTrans" presStyleCnt="0"/>
      <dgm:spPr/>
    </dgm:pt>
    <dgm:pt modelId="{831AD8EE-3729-4FB6-B20A-514EEDA54025}" type="pres">
      <dgm:prSet presAssocID="{58BBD552-A64E-42E3-B3FC-EB20D8860B2D}" presName="composite" presStyleCnt="0"/>
      <dgm:spPr/>
    </dgm:pt>
    <dgm:pt modelId="{1A9ADA6A-6E13-415D-BB7A-6466F86E63F8}" type="pres">
      <dgm:prSet presAssocID="{58BBD552-A64E-42E3-B3FC-EB20D8860B2D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A4599365-2CB7-4B5F-A5CD-5CAE6A9C9941}" type="pres">
      <dgm:prSet presAssocID="{58BBD552-A64E-42E3-B3FC-EB20D8860B2D}" presName="wedgeRectCallout1" presStyleLbl="node1" presStyleIdx="2" presStyleCnt="3" custScaleY="138105">
        <dgm:presLayoutVars>
          <dgm:bulletEnabled val="1"/>
        </dgm:presLayoutVars>
      </dgm:prSet>
      <dgm:spPr/>
    </dgm:pt>
  </dgm:ptLst>
  <dgm:cxnLst>
    <dgm:cxn modelId="{F33C8F34-EAF0-48D6-998F-8894B88F9E3E}" type="presOf" srcId="{20E7B0EB-E50E-44E8-B084-A88AF2759A23}" destId="{4470AEAD-DB09-430F-B9A1-6C130882234D}" srcOrd="0" destOrd="0" presId="urn:microsoft.com/office/officeart/2008/layout/BendingPictureCaptionList"/>
    <dgm:cxn modelId="{3F392E50-DECF-46BC-A012-DF5F61FB9061}" srcId="{20E7B0EB-E50E-44E8-B084-A88AF2759A23}" destId="{58BBD552-A64E-42E3-B3FC-EB20D8860B2D}" srcOrd="2" destOrd="0" parTransId="{99636A4D-2A49-4F2E-9C3F-D401C564F2D9}" sibTransId="{DD17797C-BE01-44BC-B3EA-FB01209D426C}"/>
    <dgm:cxn modelId="{CB62F954-1331-4DA1-A377-6E61944AC230}" srcId="{20E7B0EB-E50E-44E8-B084-A88AF2759A23}" destId="{A30A1DBE-1B26-421A-9E65-C71B5A5297BF}" srcOrd="1" destOrd="0" parTransId="{C3219BA8-9726-4D1A-88E4-67370DCF7709}" sibTransId="{880EE947-BB5F-447F-9AE5-5A43697E9261}"/>
    <dgm:cxn modelId="{BF0E9556-6F56-4F1D-885F-F3B8DD1DF521}" type="presOf" srcId="{58BBD552-A64E-42E3-B3FC-EB20D8860B2D}" destId="{A4599365-2CB7-4B5F-A5CD-5CAE6A9C9941}" srcOrd="0" destOrd="0" presId="urn:microsoft.com/office/officeart/2008/layout/BendingPictureCaptionList"/>
    <dgm:cxn modelId="{5051C1B7-A4D2-4B92-873B-E0129EBDCE75}" type="presOf" srcId="{ACF40019-CE85-46EF-B14B-46D7A07964E7}" destId="{B81E103E-42D6-4E45-AB26-A2793B118346}" srcOrd="0" destOrd="0" presId="urn:microsoft.com/office/officeart/2008/layout/BendingPictureCaptionList"/>
    <dgm:cxn modelId="{5E6F19CD-6FA1-44DA-B1B3-BB99019DBA8B}" srcId="{20E7B0EB-E50E-44E8-B084-A88AF2759A23}" destId="{ACF40019-CE85-46EF-B14B-46D7A07964E7}" srcOrd="0" destOrd="0" parTransId="{BDA85464-3019-46DE-886C-78AFE4229F4C}" sibTransId="{C82C84EF-2808-4960-8E63-7AD08A14C2E2}"/>
    <dgm:cxn modelId="{17FEB4E9-568C-4FFC-90C5-853DB018303D}" type="presOf" srcId="{A30A1DBE-1B26-421A-9E65-C71B5A5297BF}" destId="{21EDA7EE-C26A-4B98-9AC1-F313B09DD01D}" srcOrd="0" destOrd="0" presId="urn:microsoft.com/office/officeart/2008/layout/BendingPictureCaptionList"/>
    <dgm:cxn modelId="{D7421FED-7F8B-45B5-9E15-93F95485DC3F}" type="presParOf" srcId="{4470AEAD-DB09-430F-B9A1-6C130882234D}" destId="{D2B9815D-7280-4094-9E8E-8AE8D06180A1}" srcOrd="0" destOrd="0" presId="urn:microsoft.com/office/officeart/2008/layout/BendingPictureCaptionList"/>
    <dgm:cxn modelId="{9EE70C96-B973-4968-882D-AF34782D2A1D}" type="presParOf" srcId="{D2B9815D-7280-4094-9E8E-8AE8D06180A1}" destId="{52E09714-4E8C-411B-A014-BF5E9C7E95A7}" srcOrd="0" destOrd="0" presId="urn:microsoft.com/office/officeart/2008/layout/BendingPictureCaptionList"/>
    <dgm:cxn modelId="{9996FD5E-FE6A-4DCB-8B88-2D7115B90AB9}" type="presParOf" srcId="{D2B9815D-7280-4094-9E8E-8AE8D06180A1}" destId="{B81E103E-42D6-4E45-AB26-A2793B118346}" srcOrd="1" destOrd="0" presId="urn:microsoft.com/office/officeart/2008/layout/BendingPictureCaptionList"/>
    <dgm:cxn modelId="{C2885FFF-1AF9-49FE-83DF-988A4A07A7BC}" type="presParOf" srcId="{4470AEAD-DB09-430F-B9A1-6C130882234D}" destId="{37369E49-1D1A-4F6C-BB2B-291D7C727929}" srcOrd="1" destOrd="0" presId="urn:microsoft.com/office/officeart/2008/layout/BendingPictureCaptionList"/>
    <dgm:cxn modelId="{A472AEB5-1B57-43CC-9705-AC4244B3282D}" type="presParOf" srcId="{4470AEAD-DB09-430F-B9A1-6C130882234D}" destId="{3021B46A-9EB1-4A40-805D-EBFE025DFAEF}" srcOrd="2" destOrd="0" presId="urn:microsoft.com/office/officeart/2008/layout/BendingPictureCaptionList"/>
    <dgm:cxn modelId="{74B5836C-5A01-438F-B93F-C44659A82A35}" type="presParOf" srcId="{3021B46A-9EB1-4A40-805D-EBFE025DFAEF}" destId="{752767BC-1319-4DAF-A528-0F2FA87FC652}" srcOrd="0" destOrd="0" presId="urn:microsoft.com/office/officeart/2008/layout/BendingPictureCaptionList"/>
    <dgm:cxn modelId="{5BACF279-9A64-4789-883C-DDCACC322F70}" type="presParOf" srcId="{3021B46A-9EB1-4A40-805D-EBFE025DFAEF}" destId="{21EDA7EE-C26A-4B98-9AC1-F313B09DD01D}" srcOrd="1" destOrd="0" presId="urn:microsoft.com/office/officeart/2008/layout/BendingPictureCaptionList"/>
    <dgm:cxn modelId="{EC77870C-4D4B-4BD0-92EF-95B8ACC22898}" type="presParOf" srcId="{4470AEAD-DB09-430F-B9A1-6C130882234D}" destId="{16FFAE35-B578-4806-AE93-2E44ACB92337}" srcOrd="3" destOrd="0" presId="urn:microsoft.com/office/officeart/2008/layout/BendingPictureCaptionList"/>
    <dgm:cxn modelId="{C84A6BA1-DF26-4BA2-8BFC-4378EA03C630}" type="presParOf" srcId="{4470AEAD-DB09-430F-B9A1-6C130882234D}" destId="{831AD8EE-3729-4FB6-B20A-514EEDA54025}" srcOrd="4" destOrd="0" presId="urn:microsoft.com/office/officeart/2008/layout/BendingPictureCaptionList"/>
    <dgm:cxn modelId="{8770CEF3-C1B4-43DD-AEA7-0D7DFDFE7BAF}" type="presParOf" srcId="{831AD8EE-3729-4FB6-B20A-514EEDA54025}" destId="{1A9ADA6A-6E13-415D-BB7A-6466F86E63F8}" srcOrd="0" destOrd="0" presId="urn:microsoft.com/office/officeart/2008/layout/BendingPictureCaptionList"/>
    <dgm:cxn modelId="{B7356C36-0A30-46C3-A9E4-BB12B9702594}" type="presParOf" srcId="{831AD8EE-3729-4FB6-B20A-514EEDA54025}" destId="{A4599365-2CB7-4B5F-A5CD-5CAE6A9C994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E7B0EB-E50E-44E8-B084-A88AF2759A23}" type="doc">
      <dgm:prSet loTypeId="urn:microsoft.com/office/officeart/2008/layout/LinedList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F40019-CE85-46EF-B14B-46D7A07964E7}">
      <dgm:prSet phldrT="[Văn bản]"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Ta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ánh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ánh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truyền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mắt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A85464-3019-46DE-886C-78AFE4229F4C}" type="parTrans" cxnId="{5E6F19CD-6FA1-44DA-B1B3-BB99019DBA8B}">
      <dgm:prSet/>
      <dgm:spPr/>
      <dgm:t>
        <a:bodyPr/>
        <a:lstStyle/>
        <a:p>
          <a:endParaRPr lang="en-US"/>
        </a:p>
      </dgm:t>
    </dgm:pt>
    <dgm:pt modelId="{C82C84EF-2808-4960-8E63-7AD08A14C2E2}" type="sibTrans" cxnId="{5E6F19CD-6FA1-44DA-B1B3-BB99019DBA8B}">
      <dgm:prSet/>
      <dgm:spPr/>
      <dgm:t>
        <a:bodyPr/>
        <a:lstStyle/>
        <a:p>
          <a:endParaRPr lang="en-US"/>
        </a:p>
      </dgm:t>
    </dgm:pt>
    <dgm:pt modelId="{A30A1DBE-1B26-421A-9E65-C71B5A5297BF}">
      <dgm:prSet phldrT="[Văn bản]"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kiện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nhìn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thấy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ánh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truyền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mắt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219BA8-9726-4D1A-88E4-67370DCF7709}" type="parTrans" cxnId="{CB62F954-1331-4DA1-A377-6E61944AC230}">
      <dgm:prSet/>
      <dgm:spPr/>
      <dgm:t>
        <a:bodyPr/>
        <a:lstStyle/>
        <a:p>
          <a:endParaRPr lang="en-US"/>
        </a:p>
      </dgm:t>
    </dgm:pt>
    <dgm:pt modelId="{880EE947-BB5F-447F-9AE5-5A43697E9261}" type="sibTrans" cxnId="{CB62F954-1331-4DA1-A377-6E61944AC230}">
      <dgm:prSet/>
      <dgm:spPr/>
      <dgm:t>
        <a:bodyPr/>
        <a:lstStyle/>
        <a:p>
          <a:endParaRPr lang="en-US"/>
        </a:p>
      </dgm:t>
    </dgm:pt>
    <dgm:pt modelId="{BB47CF37-21B3-441C-8D2D-9EAE6D0C714B}">
      <dgm:prSet phldrT="[Văn bản]"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Nguồn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nó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ra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ánh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4F00F-CD7D-4370-AD53-692A07C7D14F}" type="parTrans" cxnId="{D842A141-89BC-4119-A5E8-CEB0EF1CB3A1}">
      <dgm:prSet/>
      <dgm:spPr/>
      <dgm:t>
        <a:bodyPr/>
        <a:lstStyle/>
        <a:p>
          <a:endParaRPr lang="en-US"/>
        </a:p>
      </dgm:t>
    </dgm:pt>
    <dgm:pt modelId="{18E8F23A-FCA0-4764-8390-FF5847BC40EA}" type="sibTrans" cxnId="{D842A141-89BC-4119-A5E8-CEB0EF1CB3A1}">
      <dgm:prSet/>
      <dgm:spPr/>
      <dgm:t>
        <a:bodyPr/>
        <a:lstStyle/>
        <a:p>
          <a:endParaRPr lang="en-US"/>
        </a:p>
      </dgm:t>
    </dgm:pt>
    <dgm:pt modelId="{A85E67F0-867A-498C-963D-37C515F30DA9}">
      <dgm:prSet custT="1"/>
      <dgm:spPr/>
      <dgm:t>
        <a:bodyPr anchor="ctr"/>
        <a:lstStyle/>
        <a:p>
          <a:pPr algn="just"/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gồm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nguồn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hắt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ánh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dirty="0" err="1">
              <a:latin typeface="Arial" panose="020B0604020202020204" pitchFamily="34" charset="0"/>
              <a:cs typeface="Arial" panose="020B0604020202020204" pitchFamily="34" charset="0"/>
            </a:rPr>
            <a:t>nó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928CA1-FF8E-40A2-9A4B-BEC5379D4E1C}" type="parTrans" cxnId="{0A912D5B-CFB1-466C-BF3A-1BDA7859538D}">
      <dgm:prSet/>
      <dgm:spPr/>
      <dgm:t>
        <a:bodyPr/>
        <a:lstStyle/>
        <a:p>
          <a:endParaRPr lang="en-US"/>
        </a:p>
      </dgm:t>
    </dgm:pt>
    <dgm:pt modelId="{C750AF3E-DB25-4708-8EF6-01F9EFC914AB}" type="sibTrans" cxnId="{0A912D5B-CFB1-466C-BF3A-1BDA7859538D}">
      <dgm:prSet/>
      <dgm:spPr/>
      <dgm:t>
        <a:bodyPr/>
        <a:lstStyle/>
        <a:p>
          <a:endParaRPr lang="en-US"/>
        </a:p>
      </dgm:t>
    </dgm:pt>
    <dgm:pt modelId="{C49BFA8E-C1B4-4569-BEE3-AC30DB8179CD}">
      <dgm:prSet phldrT="[Văn bản]"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ánh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nguồn</a:t>
          </a: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endParaRPr lang="en-US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26E9FE-3259-44DC-BF5D-7C81790D0C74}" type="parTrans" cxnId="{14C99B63-EE7A-42FD-BACE-B9603DD09270}">
      <dgm:prSet/>
      <dgm:spPr/>
      <dgm:t>
        <a:bodyPr/>
        <a:lstStyle/>
        <a:p>
          <a:endParaRPr lang="en-US"/>
        </a:p>
      </dgm:t>
    </dgm:pt>
    <dgm:pt modelId="{9877691B-C4D3-43FF-BF5B-C39827E1BB11}" type="sibTrans" cxnId="{14C99B63-EE7A-42FD-BACE-B9603DD09270}">
      <dgm:prSet/>
      <dgm:spPr/>
      <dgm:t>
        <a:bodyPr/>
        <a:lstStyle/>
        <a:p>
          <a:endParaRPr lang="en-US"/>
        </a:p>
      </dgm:t>
    </dgm:pt>
    <dgm:pt modelId="{000EDB55-51AC-40BF-9F54-949AF79B4C9A}" type="pres">
      <dgm:prSet presAssocID="{20E7B0EB-E50E-44E8-B084-A88AF2759A23}" presName="vert0" presStyleCnt="0">
        <dgm:presLayoutVars>
          <dgm:dir/>
          <dgm:animOne val="branch"/>
          <dgm:animLvl val="lvl"/>
        </dgm:presLayoutVars>
      </dgm:prSet>
      <dgm:spPr/>
    </dgm:pt>
    <dgm:pt modelId="{6B04E6C3-87B6-478D-B82E-7010D7DD8C71}" type="pres">
      <dgm:prSet presAssocID="{C49BFA8E-C1B4-4569-BEE3-AC30DB8179CD}" presName="thickLine" presStyleLbl="alignNode1" presStyleIdx="0" presStyleCnt="1"/>
      <dgm:spPr/>
    </dgm:pt>
    <dgm:pt modelId="{64A8B9D9-ACE6-4F00-9A6C-07A0F5CEB5B1}" type="pres">
      <dgm:prSet presAssocID="{C49BFA8E-C1B4-4569-BEE3-AC30DB8179CD}" presName="horz1" presStyleCnt="0"/>
      <dgm:spPr/>
    </dgm:pt>
    <dgm:pt modelId="{697F80AB-99FF-4E55-A0CC-E1AF7B70950E}" type="pres">
      <dgm:prSet presAssocID="{C49BFA8E-C1B4-4569-BEE3-AC30DB8179CD}" presName="tx1" presStyleLbl="revTx" presStyleIdx="0" presStyleCnt="5"/>
      <dgm:spPr/>
    </dgm:pt>
    <dgm:pt modelId="{1390638F-20D0-4188-A008-0EFA4E1AB92F}" type="pres">
      <dgm:prSet presAssocID="{C49BFA8E-C1B4-4569-BEE3-AC30DB8179CD}" presName="vert1" presStyleCnt="0"/>
      <dgm:spPr/>
    </dgm:pt>
    <dgm:pt modelId="{4390070C-5557-4232-966F-2E86198EAE39}" type="pres">
      <dgm:prSet presAssocID="{ACF40019-CE85-46EF-B14B-46D7A07964E7}" presName="vertSpace2a" presStyleCnt="0"/>
      <dgm:spPr/>
    </dgm:pt>
    <dgm:pt modelId="{C0B9EEF7-7308-44C4-B921-F68865D9133F}" type="pres">
      <dgm:prSet presAssocID="{ACF40019-CE85-46EF-B14B-46D7A07964E7}" presName="horz2" presStyleCnt="0"/>
      <dgm:spPr/>
    </dgm:pt>
    <dgm:pt modelId="{C9D2D2F1-0E12-47A0-899A-C8832492DF22}" type="pres">
      <dgm:prSet presAssocID="{ACF40019-CE85-46EF-B14B-46D7A07964E7}" presName="horzSpace2" presStyleCnt="0"/>
      <dgm:spPr/>
    </dgm:pt>
    <dgm:pt modelId="{168751F0-9221-40F5-AB25-DF3AF3052616}" type="pres">
      <dgm:prSet presAssocID="{ACF40019-CE85-46EF-B14B-46D7A07964E7}" presName="tx2" presStyleLbl="revTx" presStyleIdx="1" presStyleCnt="5"/>
      <dgm:spPr/>
    </dgm:pt>
    <dgm:pt modelId="{C3E37131-FD33-4EE7-B0D4-5E8E69BE1B48}" type="pres">
      <dgm:prSet presAssocID="{ACF40019-CE85-46EF-B14B-46D7A07964E7}" presName="vert2" presStyleCnt="0"/>
      <dgm:spPr/>
    </dgm:pt>
    <dgm:pt modelId="{01159B4F-2C94-4813-84D3-B1DD5B7AC50D}" type="pres">
      <dgm:prSet presAssocID="{ACF40019-CE85-46EF-B14B-46D7A07964E7}" presName="thinLine2b" presStyleLbl="callout" presStyleIdx="0" presStyleCnt="4"/>
      <dgm:spPr/>
    </dgm:pt>
    <dgm:pt modelId="{E3EB7533-8DFE-449D-8ABE-23C126A76F75}" type="pres">
      <dgm:prSet presAssocID="{ACF40019-CE85-46EF-B14B-46D7A07964E7}" presName="vertSpace2b" presStyleCnt="0"/>
      <dgm:spPr/>
    </dgm:pt>
    <dgm:pt modelId="{A4055840-35EF-4218-BE55-7A65C3EAC6EE}" type="pres">
      <dgm:prSet presAssocID="{A30A1DBE-1B26-421A-9E65-C71B5A5297BF}" presName="horz2" presStyleCnt="0"/>
      <dgm:spPr/>
    </dgm:pt>
    <dgm:pt modelId="{DD8739D1-5E42-4BE8-B36C-DE6F695FA744}" type="pres">
      <dgm:prSet presAssocID="{A30A1DBE-1B26-421A-9E65-C71B5A5297BF}" presName="horzSpace2" presStyleCnt="0"/>
      <dgm:spPr/>
    </dgm:pt>
    <dgm:pt modelId="{E0FEAD80-D298-4B65-B82E-B22D3A1F70E9}" type="pres">
      <dgm:prSet presAssocID="{A30A1DBE-1B26-421A-9E65-C71B5A5297BF}" presName="tx2" presStyleLbl="revTx" presStyleIdx="2" presStyleCnt="5"/>
      <dgm:spPr/>
    </dgm:pt>
    <dgm:pt modelId="{40FAB9E5-81F8-4417-A956-61209FFECBF2}" type="pres">
      <dgm:prSet presAssocID="{A30A1DBE-1B26-421A-9E65-C71B5A5297BF}" presName="vert2" presStyleCnt="0"/>
      <dgm:spPr/>
    </dgm:pt>
    <dgm:pt modelId="{29BA9FC4-F789-4055-A070-F94367E000A2}" type="pres">
      <dgm:prSet presAssocID="{A30A1DBE-1B26-421A-9E65-C71B5A5297BF}" presName="thinLine2b" presStyleLbl="callout" presStyleIdx="1" presStyleCnt="4"/>
      <dgm:spPr/>
    </dgm:pt>
    <dgm:pt modelId="{6583E76B-F927-4D33-B333-F5694B651416}" type="pres">
      <dgm:prSet presAssocID="{A30A1DBE-1B26-421A-9E65-C71B5A5297BF}" presName="vertSpace2b" presStyleCnt="0"/>
      <dgm:spPr/>
    </dgm:pt>
    <dgm:pt modelId="{B340776B-457E-4994-9DDB-63A2FF3D49A9}" type="pres">
      <dgm:prSet presAssocID="{BB47CF37-21B3-441C-8D2D-9EAE6D0C714B}" presName="horz2" presStyleCnt="0"/>
      <dgm:spPr/>
    </dgm:pt>
    <dgm:pt modelId="{078615A9-7913-4E02-81FF-F28EEE995657}" type="pres">
      <dgm:prSet presAssocID="{BB47CF37-21B3-441C-8D2D-9EAE6D0C714B}" presName="horzSpace2" presStyleCnt="0"/>
      <dgm:spPr/>
    </dgm:pt>
    <dgm:pt modelId="{98E51654-94AD-49C0-AAB5-095B04EC0B50}" type="pres">
      <dgm:prSet presAssocID="{BB47CF37-21B3-441C-8D2D-9EAE6D0C714B}" presName="tx2" presStyleLbl="revTx" presStyleIdx="3" presStyleCnt="5"/>
      <dgm:spPr/>
    </dgm:pt>
    <dgm:pt modelId="{378303E7-949F-47F3-BB83-283134DA6D32}" type="pres">
      <dgm:prSet presAssocID="{BB47CF37-21B3-441C-8D2D-9EAE6D0C714B}" presName="vert2" presStyleCnt="0"/>
      <dgm:spPr/>
    </dgm:pt>
    <dgm:pt modelId="{A40E7FDE-ADC3-4E38-B90B-0913942EEE1E}" type="pres">
      <dgm:prSet presAssocID="{BB47CF37-21B3-441C-8D2D-9EAE6D0C714B}" presName="thinLine2b" presStyleLbl="callout" presStyleIdx="2" presStyleCnt="4"/>
      <dgm:spPr/>
    </dgm:pt>
    <dgm:pt modelId="{8F7D35B9-8BFF-4DE6-A22D-328D1D470CC9}" type="pres">
      <dgm:prSet presAssocID="{BB47CF37-21B3-441C-8D2D-9EAE6D0C714B}" presName="vertSpace2b" presStyleCnt="0"/>
      <dgm:spPr/>
    </dgm:pt>
    <dgm:pt modelId="{568136D2-8882-46EB-A2C6-73E5C36E41B5}" type="pres">
      <dgm:prSet presAssocID="{A85E67F0-867A-498C-963D-37C515F30DA9}" presName="horz2" presStyleCnt="0"/>
      <dgm:spPr/>
    </dgm:pt>
    <dgm:pt modelId="{9E038153-7AB9-4033-8C51-1BBD7247D227}" type="pres">
      <dgm:prSet presAssocID="{A85E67F0-867A-498C-963D-37C515F30DA9}" presName="horzSpace2" presStyleCnt="0"/>
      <dgm:spPr/>
    </dgm:pt>
    <dgm:pt modelId="{9A0C22AB-73F7-4A6E-8B0F-9ABBF156F9D1}" type="pres">
      <dgm:prSet presAssocID="{A85E67F0-867A-498C-963D-37C515F30DA9}" presName="tx2" presStyleLbl="revTx" presStyleIdx="4" presStyleCnt="5"/>
      <dgm:spPr/>
    </dgm:pt>
    <dgm:pt modelId="{F32FAEA9-420F-4EF4-BEF5-1E50216A4711}" type="pres">
      <dgm:prSet presAssocID="{A85E67F0-867A-498C-963D-37C515F30DA9}" presName="vert2" presStyleCnt="0"/>
      <dgm:spPr/>
    </dgm:pt>
    <dgm:pt modelId="{1AA9E846-7951-4399-899C-D64F0280DA61}" type="pres">
      <dgm:prSet presAssocID="{A85E67F0-867A-498C-963D-37C515F30DA9}" presName="thinLine2b" presStyleLbl="callout" presStyleIdx="3" presStyleCnt="4"/>
      <dgm:spPr/>
    </dgm:pt>
    <dgm:pt modelId="{58086A61-38BA-4B19-976F-FB76781F9447}" type="pres">
      <dgm:prSet presAssocID="{A85E67F0-867A-498C-963D-37C515F30DA9}" presName="vertSpace2b" presStyleCnt="0"/>
      <dgm:spPr/>
    </dgm:pt>
  </dgm:ptLst>
  <dgm:cxnLst>
    <dgm:cxn modelId="{8C93EE31-4BF9-475A-B6F6-D2EEBBA72C97}" type="presOf" srcId="{A30A1DBE-1B26-421A-9E65-C71B5A5297BF}" destId="{E0FEAD80-D298-4B65-B82E-B22D3A1F70E9}" srcOrd="0" destOrd="0" presId="urn:microsoft.com/office/officeart/2008/layout/LinedList"/>
    <dgm:cxn modelId="{0A912D5B-CFB1-466C-BF3A-1BDA7859538D}" srcId="{C49BFA8E-C1B4-4569-BEE3-AC30DB8179CD}" destId="{A85E67F0-867A-498C-963D-37C515F30DA9}" srcOrd="3" destOrd="0" parTransId="{1D928CA1-FF8E-40A2-9A4B-BEC5379D4E1C}" sibTransId="{C750AF3E-DB25-4708-8EF6-01F9EFC914AB}"/>
    <dgm:cxn modelId="{D842A141-89BC-4119-A5E8-CEB0EF1CB3A1}" srcId="{C49BFA8E-C1B4-4569-BEE3-AC30DB8179CD}" destId="{BB47CF37-21B3-441C-8D2D-9EAE6D0C714B}" srcOrd="2" destOrd="0" parTransId="{8F24F00F-CD7D-4370-AD53-692A07C7D14F}" sibTransId="{18E8F23A-FCA0-4764-8390-FF5847BC40EA}"/>
    <dgm:cxn modelId="{14C99B63-EE7A-42FD-BACE-B9603DD09270}" srcId="{20E7B0EB-E50E-44E8-B084-A88AF2759A23}" destId="{C49BFA8E-C1B4-4569-BEE3-AC30DB8179CD}" srcOrd="0" destOrd="0" parTransId="{6926E9FE-3259-44DC-BF5D-7C81790D0C74}" sibTransId="{9877691B-C4D3-43FF-BF5B-C39827E1BB11}"/>
    <dgm:cxn modelId="{CB62F954-1331-4DA1-A377-6E61944AC230}" srcId="{C49BFA8E-C1B4-4569-BEE3-AC30DB8179CD}" destId="{A30A1DBE-1B26-421A-9E65-C71B5A5297BF}" srcOrd="1" destOrd="0" parTransId="{C3219BA8-9726-4D1A-88E4-67370DCF7709}" sibTransId="{880EE947-BB5F-447F-9AE5-5A43697E9261}"/>
    <dgm:cxn modelId="{24068A76-202B-4E2D-8E5F-AC3053E10815}" type="presOf" srcId="{A85E67F0-867A-498C-963D-37C515F30DA9}" destId="{9A0C22AB-73F7-4A6E-8B0F-9ABBF156F9D1}" srcOrd="0" destOrd="0" presId="urn:microsoft.com/office/officeart/2008/layout/LinedList"/>
    <dgm:cxn modelId="{096E167E-4E79-4FFD-90DB-16E02F5F62E2}" type="presOf" srcId="{ACF40019-CE85-46EF-B14B-46D7A07964E7}" destId="{168751F0-9221-40F5-AB25-DF3AF3052616}" srcOrd="0" destOrd="0" presId="urn:microsoft.com/office/officeart/2008/layout/LinedList"/>
    <dgm:cxn modelId="{4EA51E8E-79AB-4F6C-B8AF-0F07BAFE6BDA}" type="presOf" srcId="{20E7B0EB-E50E-44E8-B084-A88AF2759A23}" destId="{000EDB55-51AC-40BF-9F54-949AF79B4C9A}" srcOrd="0" destOrd="0" presId="urn:microsoft.com/office/officeart/2008/layout/LinedList"/>
    <dgm:cxn modelId="{5E6F19CD-6FA1-44DA-B1B3-BB99019DBA8B}" srcId="{C49BFA8E-C1B4-4569-BEE3-AC30DB8179CD}" destId="{ACF40019-CE85-46EF-B14B-46D7A07964E7}" srcOrd="0" destOrd="0" parTransId="{BDA85464-3019-46DE-886C-78AFE4229F4C}" sibTransId="{C82C84EF-2808-4960-8E63-7AD08A14C2E2}"/>
    <dgm:cxn modelId="{F18D17EB-95C6-4C14-BA82-9AFA75427CA3}" type="presOf" srcId="{BB47CF37-21B3-441C-8D2D-9EAE6D0C714B}" destId="{98E51654-94AD-49C0-AAB5-095B04EC0B50}" srcOrd="0" destOrd="0" presId="urn:microsoft.com/office/officeart/2008/layout/LinedList"/>
    <dgm:cxn modelId="{B6951DFE-D919-455E-A681-8CD426C419DF}" type="presOf" srcId="{C49BFA8E-C1B4-4569-BEE3-AC30DB8179CD}" destId="{697F80AB-99FF-4E55-A0CC-E1AF7B70950E}" srcOrd="0" destOrd="0" presId="urn:microsoft.com/office/officeart/2008/layout/LinedList"/>
    <dgm:cxn modelId="{FD425D95-C9D1-4D3A-8628-3753F8C23963}" type="presParOf" srcId="{000EDB55-51AC-40BF-9F54-949AF79B4C9A}" destId="{6B04E6C3-87B6-478D-B82E-7010D7DD8C71}" srcOrd="0" destOrd="0" presId="urn:microsoft.com/office/officeart/2008/layout/LinedList"/>
    <dgm:cxn modelId="{EC009444-16F3-4B33-963B-3C046A1821D8}" type="presParOf" srcId="{000EDB55-51AC-40BF-9F54-949AF79B4C9A}" destId="{64A8B9D9-ACE6-4F00-9A6C-07A0F5CEB5B1}" srcOrd="1" destOrd="0" presId="urn:microsoft.com/office/officeart/2008/layout/LinedList"/>
    <dgm:cxn modelId="{9F7BEFF0-C98E-4E03-94F5-4B05F63EE52E}" type="presParOf" srcId="{64A8B9D9-ACE6-4F00-9A6C-07A0F5CEB5B1}" destId="{697F80AB-99FF-4E55-A0CC-E1AF7B70950E}" srcOrd="0" destOrd="0" presId="urn:microsoft.com/office/officeart/2008/layout/LinedList"/>
    <dgm:cxn modelId="{607E98D2-A088-41B7-9056-C953932D88C5}" type="presParOf" srcId="{64A8B9D9-ACE6-4F00-9A6C-07A0F5CEB5B1}" destId="{1390638F-20D0-4188-A008-0EFA4E1AB92F}" srcOrd="1" destOrd="0" presId="urn:microsoft.com/office/officeart/2008/layout/LinedList"/>
    <dgm:cxn modelId="{510ED7A5-91FA-4008-9C1A-67E85B080404}" type="presParOf" srcId="{1390638F-20D0-4188-A008-0EFA4E1AB92F}" destId="{4390070C-5557-4232-966F-2E86198EAE39}" srcOrd="0" destOrd="0" presId="urn:microsoft.com/office/officeart/2008/layout/LinedList"/>
    <dgm:cxn modelId="{D69D19EC-D38A-45D3-978B-6F27C652CF2C}" type="presParOf" srcId="{1390638F-20D0-4188-A008-0EFA4E1AB92F}" destId="{C0B9EEF7-7308-44C4-B921-F68865D9133F}" srcOrd="1" destOrd="0" presId="urn:microsoft.com/office/officeart/2008/layout/LinedList"/>
    <dgm:cxn modelId="{68FC5321-7580-4B34-BD03-A5544208B119}" type="presParOf" srcId="{C0B9EEF7-7308-44C4-B921-F68865D9133F}" destId="{C9D2D2F1-0E12-47A0-899A-C8832492DF22}" srcOrd="0" destOrd="0" presId="urn:microsoft.com/office/officeart/2008/layout/LinedList"/>
    <dgm:cxn modelId="{03C39F56-0A59-43FF-8DEB-53B82F58094A}" type="presParOf" srcId="{C0B9EEF7-7308-44C4-B921-F68865D9133F}" destId="{168751F0-9221-40F5-AB25-DF3AF3052616}" srcOrd="1" destOrd="0" presId="urn:microsoft.com/office/officeart/2008/layout/LinedList"/>
    <dgm:cxn modelId="{5ACBA28B-8296-4A98-9AF5-04FA06DEDB53}" type="presParOf" srcId="{C0B9EEF7-7308-44C4-B921-F68865D9133F}" destId="{C3E37131-FD33-4EE7-B0D4-5E8E69BE1B48}" srcOrd="2" destOrd="0" presId="urn:microsoft.com/office/officeart/2008/layout/LinedList"/>
    <dgm:cxn modelId="{893340E3-1764-42BC-96C9-A2818CE9C8C6}" type="presParOf" srcId="{1390638F-20D0-4188-A008-0EFA4E1AB92F}" destId="{01159B4F-2C94-4813-84D3-B1DD5B7AC50D}" srcOrd="2" destOrd="0" presId="urn:microsoft.com/office/officeart/2008/layout/LinedList"/>
    <dgm:cxn modelId="{B2F33D19-8161-4FF3-9740-5027B4D247A0}" type="presParOf" srcId="{1390638F-20D0-4188-A008-0EFA4E1AB92F}" destId="{E3EB7533-8DFE-449D-8ABE-23C126A76F75}" srcOrd="3" destOrd="0" presId="urn:microsoft.com/office/officeart/2008/layout/LinedList"/>
    <dgm:cxn modelId="{8573F7E3-8C4F-40DC-A7C9-4ACDD5CDC635}" type="presParOf" srcId="{1390638F-20D0-4188-A008-0EFA4E1AB92F}" destId="{A4055840-35EF-4218-BE55-7A65C3EAC6EE}" srcOrd="4" destOrd="0" presId="urn:microsoft.com/office/officeart/2008/layout/LinedList"/>
    <dgm:cxn modelId="{719583A5-6BC5-4E6C-96F2-D6ED07AF564D}" type="presParOf" srcId="{A4055840-35EF-4218-BE55-7A65C3EAC6EE}" destId="{DD8739D1-5E42-4BE8-B36C-DE6F695FA744}" srcOrd="0" destOrd="0" presId="urn:microsoft.com/office/officeart/2008/layout/LinedList"/>
    <dgm:cxn modelId="{91B707C8-7AE9-4A80-9371-B501EA148FC8}" type="presParOf" srcId="{A4055840-35EF-4218-BE55-7A65C3EAC6EE}" destId="{E0FEAD80-D298-4B65-B82E-B22D3A1F70E9}" srcOrd="1" destOrd="0" presId="urn:microsoft.com/office/officeart/2008/layout/LinedList"/>
    <dgm:cxn modelId="{C4CBBCE7-DF60-4AB2-B235-69FAB742514F}" type="presParOf" srcId="{A4055840-35EF-4218-BE55-7A65C3EAC6EE}" destId="{40FAB9E5-81F8-4417-A956-61209FFECBF2}" srcOrd="2" destOrd="0" presId="urn:microsoft.com/office/officeart/2008/layout/LinedList"/>
    <dgm:cxn modelId="{B6A747DB-89E2-4862-BC3C-B8D25E6D1A7F}" type="presParOf" srcId="{1390638F-20D0-4188-A008-0EFA4E1AB92F}" destId="{29BA9FC4-F789-4055-A070-F94367E000A2}" srcOrd="5" destOrd="0" presId="urn:microsoft.com/office/officeart/2008/layout/LinedList"/>
    <dgm:cxn modelId="{6A3ACDD4-F40F-4011-A3BC-387EF08907A0}" type="presParOf" srcId="{1390638F-20D0-4188-A008-0EFA4E1AB92F}" destId="{6583E76B-F927-4D33-B333-F5694B651416}" srcOrd="6" destOrd="0" presId="urn:microsoft.com/office/officeart/2008/layout/LinedList"/>
    <dgm:cxn modelId="{8C380090-9895-4B2C-84EC-26E9394FA2E9}" type="presParOf" srcId="{1390638F-20D0-4188-A008-0EFA4E1AB92F}" destId="{B340776B-457E-4994-9DDB-63A2FF3D49A9}" srcOrd="7" destOrd="0" presId="urn:microsoft.com/office/officeart/2008/layout/LinedList"/>
    <dgm:cxn modelId="{4EB96625-804B-4B1D-A960-2A92BCD501A5}" type="presParOf" srcId="{B340776B-457E-4994-9DDB-63A2FF3D49A9}" destId="{078615A9-7913-4E02-81FF-F28EEE995657}" srcOrd="0" destOrd="0" presId="urn:microsoft.com/office/officeart/2008/layout/LinedList"/>
    <dgm:cxn modelId="{28567986-D31C-41A9-A091-64B24B931C5B}" type="presParOf" srcId="{B340776B-457E-4994-9DDB-63A2FF3D49A9}" destId="{98E51654-94AD-49C0-AAB5-095B04EC0B50}" srcOrd="1" destOrd="0" presId="urn:microsoft.com/office/officeart/2008/layout/LinedList"/>
    <dgm:cxn modelId="{8F72225C-3C5A-4603-A9BA-05185B57A643}" type="presParOf" srcId="{B340776B-457E-4994-9DDB-63A2FF3D49A9}" destId="{378303E7-949F-47F3-BB83-283134DA6D32}" srcOrd="2" destOrd="0" presId="urn:microsoft.com/office/officeart/2008/layout/LinedList"/>
    <dgm:cxn modelId="{F35351F2-7858-4287-91BE-69CF234F001F}" type="presParOf" srcId="{1390638F-20D0-4188-A008-0EFA4E1AB92F}" destId="{A40E7FDE-ADC3-4E38-B90B-0913942EEE1E}" srcOrd="8" destOrd="0" presId="urn:microsoft.com/office/officeart/2008/layout/LinedList"/>
    <dgm:cxn modelId="{D06F3B00-25BC-4CFC-B13E-C34865B7E5C3}" type="presParOf" srcId="{1390638F-20D0-4188-A008-0EFA4E1AB92F}" destId="{8F7D35B9-8BFF-4DE6-A22D-328D1D470CC9}" srcOrd="9" destOrd="0" presId="urn:microsoft.com/office/officeart/2008/layout/LinedList"/>
    <dgm:cxn modelId="{1B2DF6DA-774D-4DBD-8C9E-683A177D019D}" type="presParOf" srcId="{1390638F-20D0-4188-A008-0EFA4E1AB92F}" destId="{568136D2-8882-46EB-A2C6-73E5C36E41B5}" srcOrd="10" destOrd="0" presId="urn:microsoft.com/office/officeart/2008/layout/LinedList"/>
    <dgm:cxn modelId="{34659CD1-07AA-4946-BD00-2A5D0E611ACB}" type="presParOf" srcId="{568136D2-8882-46EB-A2C6-73E5C36E41B5}" destId="{9E038153-7AB9-4033-8C51-1BBD7247D227}" srcOrd="0" destOrd="0" presId="urn:microsoft.com/office/officeart/2008/layout/LinedList"/>
    <dgm:cxn modelId="{807D96F0-C6D1-4025-A1D3-367A9AE1C7E4}" type="presParOf" srcId="{568136D2-8882-46EB-A2C6-73E5C36E41B5}" destId="{9A0C22AB-73F7-4A6E-8B0F-9ABBF156F9D1}" srcOrd="1" destOrd="0" presId="urn:microsoft.com/office/officeart/2008/layout/LinedList"/>
    <dgm:cxn modelId="{BFA4B415-FFBD-48AF-AFA6-F18DF3ADB543}" type="presParOf" srcId="{568136D2-8882-46EB-A2C6-73E5C36E41B5}" destId="{F32FAEA9-420F-4EF4-BEF5-1E50216A4711}" srcOrd="2" destOrd="0" presId="urn:microsoft.com/office/officeart/2008/layout/LinedList"/>
    <dgm:cxn modelId="{A809C6D8-5029-4100-9AFE-DB59F62B41EB}" type="presParOf" srcId="{1390638F-20D0-4188-A008-0EFA4E1AB92F}" destId="{1AA9E846-7951-4399-899C-D64F0280DA61}" srcOrd="11" destOrd="0" presId="urn:microsoft.com/office/officeart/2008/layout/LinedList"/>
    <dgm:cxn modelId="{0DF2481E-B97B-42D0-8274-B828939882B3}" type="presParOf" srcId="{1390638F-20D0-4188-A008-0EFA4E1AB92F}" destId="{58086A61-38BA-4B19-976F-FB76781F944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2313-2EA8-47EA-8A6D-46C55636377E}">
      <dsp:nvSpPr>
        <dsp:cNvPr id="0" name=""/>
        <dsp:cNvSpPr/>
      </dsp:nvSpPr>
      <dsp:spPr>
        <a:xfrm>
          <a:off x="1362311" y="919136"/>
          <a:ext cx="2365314" cy="24051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8FF835-0961-4228-A924-5869771966F0}">
      <dsp:nvSpPr>
        <dsp:cNvPr id="0" name=""/>
        <dsp:cNvSpPr/>
      </dsp:nvSpPr>
      <dsp:spPr>
        <a:xfrm>
          <a:off x="502704" y="1877574"/>
          <a:ext cx="1751601" cy="12794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Quang học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2704" y="1877574"/>
        <a:ext cx="1751601" cy="1279488"/>
      </dsp:txXfrm>
    </dsp:sp>
    <dsp:sp modelId="{9FB2EA42-679D-4930-938C-EA7F19DB7073}">
      <dsp:nvSpPr>
        <dsp:cNvPr id="0" name=""/>
        <dsp:cNvSpPr/>
      </dsp:nvSpPr>
      <dsp:spPr>
        <a:xfrm>
          <a:off x="4591068" y="866710"/>
          <a:ext cx="2644581" cy="25100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BF09D7-122F-48C8-8CE3-6D687F27DFE3}">
      <dsp:nvSpPr>
        <dsp:cNvPr id="0" name=""/>
        <dsp:cNvSpPr/>
      </dsp:nvSpPr>
      <dsp:spPr>
        <a:xfrm>
          <a:off x="4068220" y="1979644"/>
          <a:ext cx="1357350" cy="1075348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4900445"/>
                <a:satOff val="-20388"/>
                <a:lumOff val="4804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Ậm học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8220" y="1979644"/>
        <a:ext cx="1357350" cy="1075348"/>
      </dsp:txXfrm>
    </dsp:sp>
    <dsp:sp modelId="{B7A5267E-5A03-4DC6-B343-A1E5B58EB4FB}">
      <dsp:nvSpPr>
        <dsp:cNvPr id="0" name=""/>
        <dsp:cNvSpPr/>
      </dsp:nvSpPr>
      <dsp:spPr>
        <a:xfrm>
          <a:off x="7944658" y="892430"/>
          <a:ext cx="2829705" cy="2519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71FE24-A2A2-4735-BFA1-696A2A8B3F14}">
      <dsp:nvSpPr>
        <dsp:cNvPr id="0" name=""/>
        <dsp:cNvSpPr/>
      </dsp:nvSpPr>
      <dsp:spPr>
        <a:xfrm>
          <a:off x="7576244" y="1870276"/>
          <a:ext cx="1404557" cy="1294085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9800891"/>
                <a:satOff val="-40777"/>
                <a:lumOff val="960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Điện học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76244" y="1870276"/>
        <a:ext cx="1404557" cy="1294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09714-4E8C-411B-A014-BF5E9C7E95A7}">
      <dsp:nvSpPr>
        <dsp:cNvPr id="0" name=""/>
        <dsp:cNvSpPr/>
      </dsp:nvSpPr>
      <dsp:spPr>
        <a:xfrm>
          <a:off x="0" y="398429"/>
          <a:ext cx="3464091" cy="2771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1E103E-42D6-4E45-AB26-A2793B118346}">
      <dsp:nvSpPr>
        <dsp:cNvPr id="0" name=""/>
        <dsp:cNvSpPr/>
      </dsp:nvSpPr>
      <dsp:spPr>
        <a:xfrm>
          <a:off x="311768" y="2651626"/>
          <a:ext cx="3083041" cy="145184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I.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ánh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endParaRPr lang="en-US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768" y="2651626"/>
        <a:ext cx="3083041" cy="1451843"/>
      </dsp:txXfrm>
    </dsp:sp>
    <dsp:sp modelId="{752767BC-1319-4DAF-A528-0F2FA87FC652}">
      <dsp:nvSpPr>
        <dsp:cNvPr id="0" name=""/>
        <dsp:cNvSpPr/>
      </dsp:nvSpPr>
      <dsp:spPr>
        <a:xfrm>
          <a:off x="3810501" y="418482"/>
          <a:ext cx="3464091" cy="277127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EDA7EE-C26A-4B98-9AC1-F313B09DD01D}">
      <dsp:nvSpPr>
        <dsp:cNvPr id="0" name=""/>
        <dsp:cNvSpPr/>
      </dsp:nvSpPr>
      <dsp:spPr>
        <a:xfrm>
          <a:off x="4122269" y="2711786"/>
          <a:ext cx="3083041" cy="137162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II.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Nhìn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thấy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endParaRPr lang="en-US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22269" y="2711786"/>
        <a:ext cx="3083041" cy="1371629"/>
      </dsp:txXfrm>
    </dsp:sp>
    <dsp:sp modelId="{1A9ADA6A-6E13-415D-BB7A-6466F86E63F8}">
      <dsp:nvSpPr>
        <dsp:cNvPr id="0" name=""/>
        <dsp:cNvSpPr/>
      </dsp:nvSpPr>
      <dsp:spPr>
        <a:xfrm>
          <a:off x="7621002" y="426504"/>
          <a:ext cx="3464091" cy="2771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599365-2CB7-4B5F-A5CD-5CAE6A9C9941}">
      <dsp:nvSpPr>
        <dsp:cNvPr id="0" name=""/>
        <dsp:cNvSpPr/>
      </dsp:nvSpPr>
      <dsp:spPr>
        <a:xfrm>
          <a:off x="7932770" y="2735851"/>
          <a:ext cx="3083041" cy="133954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III.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Nguồn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endParaRPr lang="en-US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32770" y="2735851"/>
        <a:ext cx="3083041" cy="1339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4E6C3-87B6-478D-B82E-7010D7DD8C71}">
      <dsp:nvSpPr>
        <dsp:cNvPr id="0" name=""/>
        <dsp:cNvSpPr/>
      </dsp:nvSpPr>
      <dsp:spPr>
        <a:xfrm>
          <a:off x="0" y="2198"/>
          <a:ext cx="1108509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7F80AB-99FF-4E55-A0CC-E1AF7B70950E}">
      <dsp:nvSpPr>
        <dsp:cNvPr id="0" name=""/>
        <dsp:cNvSpPr/>
      </dsp:nvSpPr>
      <dsp:spPr>
        <a:xfrm>
          <a:off x="0" y="2198"/>
          <a:ext cx="2217018" cy="449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ánh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nguồn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endParaRPr lang="en-U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98"/>
        <a:ext cx="2217018" cy="4497502"/>
      </dsp:txXfrm>
    </dsp:sp>
    <dsp:sp modelId="{168751F0-9221-40F5-AB25-DF3AF3052616}">
      <dsp:nvSpPr>
        <dsp:cNvPr id="0" name=""/>
        <dsp:cNvSpPr/>
      </dsp:nvSpPr>
      <dsp:spPr>
        <a:xfrm>
          <a:off x="2383295" y="55068"/>
          <a:ext cx="8701798" cy="1057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Ta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ánh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ánh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truyền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mắt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3295" y="55068"/>
        <a:ext cx="8701798" cy="1057396"/>
      </dsp:txXfrm>
    </dsp:sp>
    <dsp:sp modelId="{01159B4F-2C94-4813-84D3-B1DD5B7AC50D}">
      <dsp:nvSpPr>
        <dsp:cNvPr id="0" name=""/>
        <dsp:cNvSpPr/>
      </dsp:nvSpPr>
      <dsp:spPr>
        <a:xfrm>
          <a:off x="2217018" y="1112464"/>
          <a:ext cx="88680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EAD80-D298-4B65-B82E-B22D3A1F70E9}">
      <dsp:nvSpPr>
        <dsp:cNvPr id="0" name=""/>
        <dsp:cNvSpPr/>
      </dsp:nvSpPr>
      <dsp:spPr>
        <a:xfrm>
          <a:off x="2383295" y="1165334"/>
          <a:ext cx="8701798" cy="1057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kiện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nhìn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thấy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ánh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truyền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mắt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3295" y="1165334"/>
        <a:ext cx="8701798" cy="1057396"/>
      </dsp:txXfrm>
    </dsp:sp>
    <dsp:sp modelId="{29BA9FC4-F789-4055-A070-F94367E000A2}">
      <dsp:nvSpPr>
        <dsp:cNvPr id="0" name=""/>
        <dsp:cNvSpPr/>
      </dsp:nvSpPr>
      <dsp:spPr>
        <a:xfrm>
          <a:off x="2217018" y="2222730"/>
          <a:ext cx="88680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51654-94AD-49C0-AAB5-095B04EC0B50}">
      <dsp:nvSpPr>
        <dsp:cNvPr id="0" name=""/>
        <dsp:cNvSpPr/>
      </dsp:nvSpPr>
      <dsp:spPr>
        <a:xfrm>
          <a:off x="2383295" y="2275600"/>
          <a:ext cx="8701798" cy="1057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Nguồn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nó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ra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ánh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3295" y="2275600"/>
        <a:ext cx="8701798" cy="1057396"/>
      </dsp:txXfrm>
    </dsp:sp>
    <dsp:sp modelId="{A40E7FDE-ADC3-4E38-B90B-0913942EEE1E}">
      <dsp:nvSpPr>
        <dsp:cNvPr id="0" name=""/>
        <dsp:cNvSpPr/>
      </dsp:nvSpPr>
      <dsp:spPr>
        <a:xfrm>
          <a:off x="2217018" y="3332996"/>
          <a:ext cx="88680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C22AB-73F7-4A6E-8B0F-9ABBF156F9D1}">
      <dsp:nvSpPr>
        <dsp:cNvPr id="0" name=""/>
        <dsp:cNvSpPr/>
      </dsp:nvSpPr>
      <dsp:spPr>
        <a:xfrm>
          <a:off x="2383295" y="3385866"/>
          <a:ext cx="8701798" cy="1057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gồm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nguồn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hắt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ánh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nó</a:t>
          </a: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3295" y="3385866"/>
        <a:ext cx="8701798" cy="1057396"/>
      </dsp:txXfrm>
    </dsp:sp>
    <dsp:sp modelId="{1AA9E846-7951-4399-899C-D64F0280DA61}">
      <dsp:nvSpPr>
        <dsp:cNvPr id="0" name=""/>
        <dsp:cNvSpPr/>
      </dsp:nvSpPr>
      <dsp:spPr>
        <a:xfrm>
          <a:off x="2217018" y="4443262"/>
          <a:ext cx="88680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14014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none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tiêu </a:t>
            </a:r>
            <a:r>
              <a:rPr lang="vi-VN" dirty="0" err="1"/>
              <a:t>đề</a:t>
            </a:r>
            <a:r>
              <a:rPr lang="vi-VN" dirty="0"/>
              <a:t> </a:t>
            </a:r>
            <a:r>
              <a:rPr lang="vi-VN" dirty="0" err="1"/>
              <a:t>phụ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80160" y="3733800"/>
            <a:ext cx="987552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46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7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1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7057169-3209-4C1D-82F2-DBCA8BF5CAC3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F08B1873-FA15-4688-9104-6B0D0041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7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none" spc="20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63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</p:spPr>
        <p:txBody>
          <a:bodyPr/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4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36283"/>
          </a:xfrm>
        </p:spPr>
        <p:txBody>
          <a:bodyPr/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2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1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932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</p:spTree>
    <p:extLst>
      <p:ext uri="{BB962C8B-B14F-4D97-AF65-F5344CB8AC3E}">
        <p14:creationId xmlns:p14="http://schemas.microsoft.com/office/powerpoint/2010/main" val="264599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8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17320"/>
            <a:ext cx="10058400" cy="402336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4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3200" kern="1200" spc="-50" baseline="0">
          <a:solidFill>
            <a:schemeClr val="accent2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91440" indent="-9144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gle/p2agCdkgGVMU7hNh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%C3%A2mpadas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êu đề 4">
            <a:extLst>
              <a:ext uri="{FF2B5EF4-FFF2-40B4-BE49-F238E27FC236}">
                <a16:creationId xmlns:a16="http://schemas.microsoft.com/office/drawing/2014/main" id="{6D3AC532-5F4D-4C40-B646-BBCFBC1ED5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29147" y="2175082"/>
            <a:ext cx="3132138" cy="6556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LÍ 7</a:t>
            </a:r>
          </a:p>
        </p:txBody>
      </p:sp>
      <p:sp>
        <p:nvSpPr>
          <p:cNvPr id="14339" name="Chỗ dành sẵn cho Văn bản 6">
            <a:extLst>
              <a:ext uri="{FF2B5EF4-FFF2-40B4-BE49-F238E27FC236}">
                <a16:creationId xmlns:a16="http://schemas.microsoft.com/office/drawing/2014/main" id="{B655D426-FA30-42EE-BA29-B9EED8D959A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94159" y="2910902"/>
            <a:ext cx="4202113" cy="1168400"/>
          </a:xfrm>
          <a:custGeom>
            <a:avLst/>
            <a:gdLst>
              <a:gd name="connsiteX0" fmla="*/ 0 w 4202113"/>
              <a:gd name="connsiteY0" fmla="*/ 0 h 1168400"/>
              <a:gd name="connsiteX1" fmla="*/ 399201 w 4202113"/>
              <a:gd name="connsiteY1" fmla="*/ 0 h 1168400"/>
              <a:gd name="connsiteX2" fmla="*/ 882444 w 4202113"/>
              <a:gd name="connsiteY2" fmla="*/ 0 h 1168400"/>
              <a:gd name="connsiteX3" fmla="*/ 1449729 w 4202113"/>
              <a:gd name="connsiteY3" fmla="*/ 0 h 1168400"/>
              <a:gd name="connsiteX4" fmla="*/ 2017014 w 4202113"/>
              <a:gd name="connsiteY4" fmla="*/ 0 h 1168400"/>
              <a:gd name="connsiteX5" fmla="*/ 2416215 w 4202113"/>
              <a:gd name="connsiteY5" fmla="*/ 0 h 1168400"/>
              <a:gd name="connsiteX6" fmla="*/ 2983500 w 4202113"/>
              <a:gd name="connsiteY6" fmla="*/ 0 h 1168400"/>
              <a:gd name="connsiteX7" fmla="*/ 3382701 w 4202113"/>
              <a:gd name="connsiteY7" fmla="*/ 0 h 1168400"/>
              <a:gd name="connsiteX8" fmla="*/ 4202113 w 4202113"/>
              <a:gd name="connsiteY8" fmla="*/ 0 h 1168400"/>
              <a:gd name="connsiteX9" fmla="*/ 4202113 w 4202113"/>
              <a:gd name="connsiteY9" fmla="*/ 584200 h 1168400"/>
              <a:gd name="connsiteX10" fmla="*/ 4202113 w 4202113"/>
              <a:gd name="connsiteY10" fmla="*/ 1168400 h 1168400"/>
              <a:gd name="connsiteX11" fmla="*/ 3802912 w 4202113"/>
              <a:gd name="connsiteY11" fmla="*/ 1168400 h 1168400"/>
              <a:gd name="connsiteX12" fmla="*/ 3193606 w 4202113"/>
              <a:gd name="connsiteY12" fmla="*/ 1168400 h 1168400"/>
              <a:gd name="connsiteX13" fmla="*/ 2752384 w 4202113"/>
              <a:gd name="connsiteY13" fmla="*/ 1168400 h 1168400"/>
              <a:gd name="connsiteX14" fmla="*/ 2269141 w 4202113"/>
              <a:gd name="connsiteY14" fmla="*/ 1168400 h 1168400"/>
              <a:gd name="connsiteX15" fmla="*/ 1701856 w 4202113"/>
              <a:gd name="connsiteY15" fmla="*/ 1168400 h 1168400"/>
              <a:gd name="connsiteX16" fmla="*/ 1218613 w 4202113"/>
              <a:gd name="connsiteY16" fmla="*/ 1168400 h 1168400"/>
              <a:gd name="connsiteX17" fmla="*/ 693349 w 4202113"/>
              <a:gd name="connsiteY17" fmla="*/ 1168400 h 1168400"/>
              <a:gd name="connsiteX18" fmla="*/ 0 w 4202113"/>
              <a:gd name="connsiteY18" fmla="*/ 1168400 h 1168400"/>
              <a:gd name="connsiteX19" fmla="*/ 0 w 4202113"/>
              <a:gd name="connsiteY19" fmla="*/ 607568 h 1168400"/>
              <a:gd name="connsiteX20" fmla="*/ 0 w 4202113"/>
              <a:gd name="connsiteY20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02113" h="1168400" fill="none" extrusionOk="0">
                <a:moveTo>
                  <a:pt x="0" y="0"/>
                </a:moveTo>
                <a:cubicBezTo>
                  <a:pt x="159151" y="-20768"/>
                  <a:pt x="212596" y="27942"/>
                  <a:pt x="399201" y="0"/>
                </a:cubicBezTo>
                <a:cubicBezTo>
                  <a:pt x="585806" y="-27942"/>
                  <a:pt x="693149" y="50089"/>
                  <a:pt x="882444" y="0"/>
                </a:cubicBezTo>
                <a:cubicBezTo>
                  <a:pt x="1071739" y="-50089"/>
                  <a:pt x="1261531" y="38911"/>
                  <a:pt x="1449729" y="0"/>
                </a:cubicBezTo>
                <a:cubicBezTo>
                  <a:pt x="1637928" y="-38911"/>
                  <a:pt x="1880767" y="45386"/>
                  <a:pt x="2017014" y="0"/>
                </a:cubicBezTo>
                <a:cubicBezTo>
                  <a:pt x="2153262" y="-45386"/>
                  <a:pt x="2315537" y="5280"/>
                  <a:pt x="2416215" y="0"/>
                </a:cubicBezTo>
                <a:cubicBezTo>
                  <a:pt x="2516893" y="-5280"/>
                  <a:pt x="2832318" y="62625"/>
                  <a:pt x="2983500" y="0"/>
                </a:cubicBezTo>
                <a:cubicBezTo>
                  <a:pt x="3134682" y="-62625"/>
                  <a:pt x="3259990" y="9691"/>
                  <a:pt x="3382701" y="0"/>
                </a:cubicBezTo>
                <a:cubicBezTo>
                  <a:pt x="3505412" y="-9691"/>
                  <a:pt x="3996283" y="2423"/>
                  <a:pt x="4202113" y="0"/>
                </a:cubicBezTo>
                <a:cubicBezTo>
                  <a:pt x="4230438" y="150278"/>
                  <a:pt x="4137834" y="381639"/>
                  <a:pt x="4202113" y="584200"/>
                </a:cubicBezTo>
                <a:cubicBezTo>
                  <a:pt x="4266392" y="786761"/>
                  <a:pt x="4141335" y="1002053"/>
                  <a:pt x="4202113" y="1168400"/>
                </a:cubicBezTo>
                <a:cubicBezTo>
                  <a:pt x="4094569" y="1185516"/>
                  <a:pt x="3895146" y="1148028"/>
                  <a:pt x="3802912" y="1168400"/>
                </a:cubicBezTo>
                <a:cubicBezTo>
                  <a:pt x="3710678" y="1188772"/>
                  <a:pt x="3488242" y="1135386"/>
                  <a:pt x="3193606" y="1168400"/>
                </a:cubicBezTo>
                <a:cubicBezTo>
                  <a:pt x="2898970" y="1201414"/>
                  <a:pt x="2856346" y="1152089"/>
                  <a:pt x="2752384" y="1168400"/>
                </a:cubicBezTo>
                <a:cubicBezTo>
                  <a:pt x="2648422" y="1184711"/>
                  <a:pt x="2488607" y="1160466"/>
                  <a:pt x="2269141" y="1168400"/>
                </a:cubicBezTo>
                <a:cubicBezTo>
                  <a:pt x="2049675" y="1176334"/>
                  <a:pt x="1894174" y="1168151"/>
                  <a:pt x="1701856" y="1168400"/>
                </a:cubicBezTo>
                <a:cubicBezTo>
                  <a:pt x="1509538" y="1168649"/>
                  <a:pt x="1414260" y="1168227"/>
                  <a:pt x="1218613" y="1168400"/>
                </a:cubicBezTo>
                <a:cubicBezTo>
                  <a:pt x="1022966" y="1168573"/>
                  <a:pt x="858341" y="1108956"/>
                  <a:pt x="693349" y="1168400"/>
                </a:cubicBezTo>
                <a:cubicBezTo>
                  <a:pt x="528357" y="1227844"/>
                  <a:pt x="236471" y="1090824"/>
                  <a:pt x="0" y="1168400"/>
                </a:cubicBezTo>
                <a:cubicBezTo>
                  <a:pt x="-64898" y="950528"/>
                  <a:pt x="16329" y="740333"/>
                  <a:pt x="0" y="607568"/>
                </a:cubicBezTo>
                <a:cubicBezTo>
                  <a:pt x="-16329" y="474803"/>
                  <a:pt x="65780" y="150837"/>
                  <a:pt x="0" y="0"/>
                </a:cubicBezTo>
                <a:close/>
              </a:path>
              <a:path w="4202113" h="1168400" stroke="0" extrusionOk="0">
                <a:moveTo>
                  <a:pt x="0" y="0"/>
                </a:moveTo>
                <a:cubicBezTo>
                  <a:pt x="261510" y="-31862"/>
                  <a:pt x="412766" y="28530"/>
                  <a:pt x="525264" y="0"/>
                </a:cubicBezTo>
                <a:cubicBezTo>
                  <a:pt x="637762" y="-28530"/>
                  <a:pt x="893447" y="23359"/>
                  <a:pt x="1008507" y="0"/>
                </a:cubicBezTo>
                <a:cubicBezTo>
                  <a:pt x="1123567" y="-23359"/>
                  <a:pt x="1256895" y="4279"/>
                  <a:pt x="1407708" y="0"/>
                </a:cubicBezTo>
                <a:cubicBezTo>
                  <a:pt x="1558521" y="-4279"/>
                  <a:pt x="1693488" y="11391"/>
                  <a:pt x="1974993" y="0"/>
                </a:cubicBezTo>
                <a:cubicBezTo>
                  <a:pt x="2256499" y="-11391"/>
                  <a:pt x="2342755" y="3054"/>
                  <a:pt x="2584299" y="0"/>
                </a:cubicBezTo>
                <a:cubicBezTo>
                  <a:pt x="2825843" y="-3054"/>
                  <a:pt x="2851060" y="38366"/>
                  <a:pt x="3109564" y="0"/>
                </a:cubicBezTo>
                <a:cubicBezTo>
                  <a:pt x="3368068" y="-38366"/>
                  <a:pt x="3480665" y="15097"/>
                  <a:pt x="3592807" y="0"/>
                </a:cubicBezTo>
                <a:cubicBezTo>
                  <a:pt x="3704949" y="-15097"/>
                  <a:pt x="4068306" y="2346"/>
                  <a:pt x="4202113" y="0"/>
                </a:cubicBezTo>
                <a:cubicBezTo>
                  <a:pt x="4221241" y="175970"/>
                  <a:pt x="4154954" y="311001"/>
                  <a:pt x="4202113" y="572516"/>
                </a:cubicBezTo>
                <a:cubicBezTo>
                  <a:pt x="4249272" y="834031"/>
                  <a:pt x="4196638" y="996390"/>
                  <a:pt x="4202113" y="1168400"/>
                </a:cubicBezTo>
                <a:cubicBezTo>
                  <a:pt x="3981202" y="1205223"/>
                  <a:pt x="3851952" y="1122533"/>
                  <a:pt x="3592807" y="1168400"/>
                </a:cubicBezTo>
                <a:cubicBezTo>
                  <a:pt x="3333662" y="1214267"/>
                  <a:pt x="3138983" y="1135842"/>
                  <a:pt x="2983500" y="1168400"/>
                </a:cubicBezTo>
                <a:cubicBezTo>
                  <a:pt x="2828017" y="1200958"/>
                  <a:pt x="2572785" y="1141773"/>
                  <a:pt x="2458236" y="1168400"/>
                </a:cubicBezTo>
                <a:cubicBezTo>
                  <a:pt x="2343687" y="1195027"/>
                  <a:pt x="2006928" y="1125654"/>
                  <a:pt x="1848930" y="1168400"/>
                </a:cubicBezTo>
                <a:cubicBezTo>
                  <a:pt x="1690932" y="1211146"/>
                  <a:pt x="1597073" y="1144861"/>
                  <a:pt x="1365687" y="1168400"/>
                </a:cubicBezTo>
                <a:cubicBezTo>
                  <a:pt x="1134301" y="1191939"/>
                  <a:pt x="1061814" y="1154560"/>
                  <a:pt x="966486" y="1168400"/>
                </a:cubicBezTo>
                <a:cubicBezTo>
                  <a:pt x="871158" y="1182240"/>
                  <a:pt x="342956" y="1081177"/>
                  <a:pt x="0" y="1168400"/>
                </a:cubicBezTo>
                <a:cubicBezTo>
                  <a:pt x="-41055" y="1003206"/>
                  <a:pt x="39398" y="769674"/>
                  <a:pt x="0" y="572516"/>
                </a:cubicBezTo>
                <a:cubicBezTo>
                  <a:pt x="-39398" y="375358"/>
                  <a:pt x="27440" y="227913"/>
                  <a:pt x="0" y="0"/>
                </a:cubicBezTo>
                <a:close/>
              </a:path>
            </a:pathLst>
          </a:custGeom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895967556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Đinh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" descr="Nội quy lớp học trực tuyến mới nhất - Quy tắc lớp học trực tuyến">
            <a:extLst>
              <a:ext uri="{FF2B5EF4-FFF2-40B4-BE49-F238E27FC236}">
                <a16:creationId xmlns:a16="http://schemas.microsoft.com/office/drawing/2014/main" id="{35AEB86E-7827-4295-AA8E-83FD1025978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5239" y="-132317"/>
            <a:ext cx="4936761" cy="6990317"/>
          </a:xfrm>
          <a:noFill/>
        </p:spPr>
      </p:pic>
      <p:pic>
        <p:nvPicPr>
          <p:cNvPr id="14342" name="Đồ họa 10" descr="Confetti">
            <a:extLst>
              <a:ext uri="{FF2B5EF4-FFF2-40B4-BE49-F238E27FC236}">
                <a16:creationId xmlns:a16="http://schemas.microsoft.com/office/drawing/2014/main" id="{45CD24C7-2874-4EFE-A533-C3FF7AEBF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91" y="141110"/>
            <a:ext cx="227965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Hộp Văn bản 6">
            <a:extLst>
              <a:ext uri="{FF2B5EF4-FFF2-40B4-BE49-F238E27FC236}">
                <a16:creationId xmlns:a16="http://schemas.microsoft.com/office/drawing/2014/main" id="{C0148970-269C-4DB0-95BB-499E1BED2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557" y="273843"/>
            <a:ext cx="2727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THCS NGỌC HỒI</a:t>
            </a:r>
          </a:p>
        </p:txBody>
      </p:sp>
      <p:pic>
        <p:nvPicPr>
          <p:cNvPr id="5" name="Đồ họa 4" descr="Open book with table lamp, books, pen and pencil">
            <a:extLst>
              <a:ext uri="{FF2B5EF4-FFF2-40B4-BE49-F238E27FC236}">
                <a16:creationId xmlns:a16="http://schemas.microsoft.com/office/drawing/2014/main" id="{5BB919F2-E0C5-45E5-9275-32ABC3D1D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636" y="2910902"/>
            <a:ext cx="5685161" cy="56851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2B7CDEB-5CB6-4CD7-A878-C8D41F72E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E1CCD8-0D33-4ABA-932F-523A57336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CE3642-C95C-4498-82FE-58F4A5B74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3EC9C19-5E31-4CE5-92E8-F7977239E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920B3446-C524-403D-B4E7-17E4188B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670" y="388994"/>
            <a:ext cx="6405063" cy="77047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hỗ dành sẵn cho Nội dung 6" descr="Lợi ích bóng đèn led chiếu sáng đường phố - Singaporemakers">
            <a:extLst>
              <a:ext uri="{FF2B5EF4-FFF2-40B4-BE49-F238E27FC236}">
                <a16:creationId xmlns:a16="http://schemas.microsoft.com/office/drawing/2014/main" id="{F489A0E3-D7B0-464D-90A5-91EB8E49C845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r="12252" b="3"/>
          <a:stretch/>
        </p:blipFill>
        <p:spPr bwMode="auto">
          <a:xfrm>
            <a:off x="633999" y="581098"/>
            <a:ext cx="4020297" cy="2476136"/>
          </a:xfrm>
          <a:prstGeom prst="rect">
            <a:avLst/>
          </a:prstGeom>
          <a:noFill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B6C0F2-CA33-41E9-BC2E-7FB80DB06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hỗ dành sẵn cho Nội dung 7" descr="Vì sao hoa hướng dương thường quay về phía mặt trời?">
            <a:extLst>
              <a:ext uri="{FF2B5EF4-FFF2-40B4-BE49-F238E27FC236}">
                <a16:creationId xmlns:a16="http://schemas.microsoft.com/office/drawing/2014/main" id="{68DAF89F-E7DF-4A0F-A5E3-8E509B862A8C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"/>
          <a:stretch/>
        </p:blipFill>
        <p:spPr bwMode="auto">
          <a:xfrm>
            <a:off x="633999" y="3218101"/>
            <a:ext cx="4020296" cy="2476136"/>
          </a:xfrm>
          <a:prstGeom prst="rect">
            <a:avLst/>
          </a:prstGeom>
          <a:noFill/>
        </p:spPr>
      </p:pic>
      <p:graphicFrame>
        <p:nvGraphicFramePr>
          <p:cNvPr id="10" name="Chỗ dành sẵn cho Nội dung 9">
            <a:extLst>
              <a:ext uri="{FF2B5EF4-FFF2-40B4-BE49-F238E27FC236}">
                <a16:creationId xmlns:a16="http://schemas.microsoft.com/office/drawing/2014/main" id="{0CB4B0A2-2D87-405C-A77B-279EC33AA7C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1069829"/>
              </p:ext>
            </p:extLst>
          </p:nvPr>
        </p:nvGraphicFramePr>
        <p:xfrm>
          <a:off x="5181246" y="1804331"/>
          <a:ext cx="6689912" cy="435221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344204">
                  <a:extLst>
                    <a:ext uri="{9D8B030D-6E8A-4147-A177-3AD203B41FA5}">
                      <a16:colId xmlns:a16="http://schemas.microsoft.com/office/drawing/2014/main" val="3370431581"/>
                    </a:ext>
                  </a:extLst>
                </a:gridCol>
                <a:gridCol w="3345708">
                  <a:extLst>
                    <a:ext uri="{9D8B030D-6E8A-4147-A177-3AD203B41FA5}">
                      <a16:colId xmlns:a16="http://schemas.microsoft.com/office/drawing/2014/main" val="4146234983"/>
                    </a:ext>
                  </a:extLst>
                </a:gridCol>
              </a:tblGrid>
              <a:tr h="174088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hắt</a:t>
                      </a:r>
                      <a:r>
                        <a:rPr lang="en-US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en-US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US" sz="2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chiếu</a:t>
                      </a:r>
                      <a:r>
                        <a:rPr lang="en-US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tới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931719"/>
                  </a:ext>
                </a:extLst>
              </a:tr>
              <a:tr h="261133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6457333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0453B32E-41DA-4F4C-A1DD-85C5804CC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7D94C7-7E89-4D0A-B2C5-2622C8651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7812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FDFD1436-D4EF-4196-9EBE-D80004E62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0051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sz="3600" dirty="0"/>
          </a:p>
        </p:txBody>
      </p:sp>
      <p:sp>
        <p:nvSpPr>
          <p:cNvPr id="7" name="Chỗ dành sẵn cho Nội dung 6">
            <a:extLst>
              <a:ext uri="{FF2B5EF4-FFF2-40B4-BE49-F238E27FC236}">
                <a16:creationId xmlns:a16="http://schemas.microsoft.com/office/drawing/2014/main" id="{1B207E06-5378-4BF8-AD8E-FDE2D52EF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145" y="1830584"/>
            <a:ext cx="493776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hắt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Chỗ dành sẵn cho Nội dung 8" descr="Vì sao hoa hướng dương thường quay về phía mặt trời?">
            <a:extLst>
              <a:ext uri="{FF2B5EF4-FFF2-40B4-BE49-F238E27FC236}">
                <a16:creationId xmlns:a16="http://schemas.microsoft.com/office/drawing/2014/main" id="{54DCB62A-2B91-48C0-A491-F91B8A160F9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96" y="1845734"/>
            <a:ext cx="5579444" cy="4023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92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BCD16A0-44DE-42AB-AC74-98F5262C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8639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9C038713-F928-49DB-B8D7-ED6F7FB8546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" y="1566863"/>
            <a:ext cx="4762500" cy="4304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hỗ dành sẵn cho Nội dung 5" descr="Mơ thấy mèo đen là điềm lành hay dữ? Đánh đề con nào dễ trúng?">
            <a:extLst>
              <a:ext uri="{FF2B5EF4-FFF2-40B4-BE49-F238E27FC236}">
                <a16:creationId xmlns:a16="http://schemas.microsoft.com/office/drawing/2014/main" id="{85091F08-2362-4F89-B546-BC48B8C35D7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66864"/>
            <a:ext cx="5430046" cy="4304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994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AC29E2-1CC3-4225-B70B-95D67C210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2225"/>
            <a:ext cx="10058400" cy="98072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F465B017-31F3-477C-A16F-AB617BBA7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032864"/>
              </p:ext>
            </p:extLst>
          </p:nvPr>
        </p:nvGraphicFramePr>
        <p:xfrm>
          <a:off x="545432" y="1417638"/>
          <a:ext cx="11085094" cy="450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45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14531A-65BE-4C33-BDDF-4DC5DE43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2807"/>
          </a:xfrm>
          <a:custGeom>
            <a:avLst/>
            <a:gdLst>
              <a:gd name="connsiteX0" fmla="*/ 0 w 10058400"/>
              <a:gd name="connsiteY0" fmla="*/ 0 h 1012807"/>
              <a:gd name="connsiteX1" fmla="*/ 390503 w 10058400"/>
              <a:gd name="connsiteY1" fmla="*/ 0 h 1012807"/>
              <a:gd name="connsiteX2" fmla="*/ 982173 w 10058400"/>
              <a:gd name="connsiteY2" fmla="*/ 0 h 1012807"/>
              <a:gd name="connsiteX3" fmla="*/ 1372676 w 10058400"/>
              <a:gd name="connsiteY3" fmla="*/ 0 h 1012807"/>
              <a:gd name="connsiteX4" fmla="*/ 1964346 w 10058400"/>
              <a:gd name="connsiteY4" fmla="*/ 0 h 1012807"/>
              <a:gd name="connsiteX5" fmla="*/ 2556017 w 10058400"/>
              <a:gd name="connsiteY5" fmla="*/ 0 h 1012807"/>
              <a:gd name="connsiteX6" fmla="*/ 2845936 w 10058400"/>
              <a:gd name="connsiteY6" fmla="*/ 0 h 1012807"/>
              <a:gd name="connsiteX7" fmla="*/ 3236438 w 10058400"/>
              <a:gd name="connsiteY7" fmla="*/ 0 h 1012807"/>
              <a:gd name="connsiteX8" fmla="*/ 3526357 w 10058400"/>
              <a:gd name="connsiteY8" fmla="*/ 0 h 1012807"/>
              <a:gd name="connsiteX9" fmla="*/ 4218611 w 10058400"/>
              <a:gd name="connsiteY9" fmla="*/ 0 h 1012807"/>
              <a:gd name="connsiteX10" fmla="*/ 4609114 w 10058400"/>
              <a:gd name="connsiteY10" fmla="*/ 0 h 1012807"/>
              <a:gd name="connsiteX11" fmla="*/ 4999616 w 10058400"/>
              <a:gd name="connsiteY11" fmla="*/ 0 h 1012807"/>
              <a:gd name="connsiteX12" fmla="*/ 5591287 w 10058400"/>
              <a:gd name="connsiteY12" fmla="*/ 0 h 1012807"/>
              <a:gd name="connsiteX13" fmla="*/ 5981790 w 10058400"/>
              <a:gd name="connsiteY13" fmla="*/ 0 h 1012807"/>
              <a:gd name="connsiteX14" fmla="*/ 6573460 w 10058400"/>
              <a:gd name="connsiteY14" fmla="*/ 0 h 1012807"/>
              <a:gd name="connsiteX15" fmla="*/ 7064547 w 10058400"/>
              <a:gd name="connsiteY15" fmla="*/ 0 h 1012807"/>
              <a:gd name="connsiteX16" fmla="*/ 7555633 w 10058400"/>
              <a:gd name="connsiteY16" fmla="*/ 0 h 1012807"/>
              <a:gd name="connsiteX17" fmla="*/ 8348472 w 10058400"/>
              <a:gd name="connsiteY17" fmla="*/ 0 h 1012807"/>
              <a:gd name="connsiteX18" fmla="*/ 8839559 w 10058400"/>
              <a:gd name="connsiteY18" fmla="*/ 0 h 1012807"/>
              <a:gd name="connsiteX19" fmla="*/ 9129477 w 10058400"/>
              <a:gd name="connsiteY19" fmla="*/ 0 h 1012807"/>
              <a:gd name="connsiteX20" fmla="*/ 10058400 w 10058400"/>
              <a:gd name="connsiteY20" fmla="*/ 0 h 1012807"/>
              <a:gd name="connsiteX21" fmla="*/ 10058400 w 10058400"/>
              <a:gd name="connsiteY21" fmla="*/ 496275 h 1012807"/>
              <a:gd name="connsiteX22" fmla="*/ 10058400 w 10058400"/>
              <a:gd name="connsiteY22" fmla="*/ 1012807 h 1012807"/>
              <a:gd name="connsiteX23" fmla="*/ 9366145 w 10058400"/>
              <a:gd name="connsiteY23" fmla="*/ 1012807 h 1012807"/>
              <a:gd name="connsiteX24" fmla="*/ 9076227 w 10058400"/>
              <a:gd name="connsiteY24" fmla="*/ 1012807 h 1012807"/>
              <a:gd name="connsiteX25" fmla="*/ 8383972 w 10058400"/>
              <a:gd name="connsiteY25" fmla="*/ 1012807 h 1012807"/>
              <a:gd name="connsiteX26" fmla="*/ 7892886 w 10058400"/>
              <a:gd name="connsiteY26" fmla="*/ 1012807 h 1012807"/>
              <a:gd name="connsiteX27" fmla="*/ 7301215 w 10058400"/>
              <a:gd name="connsiteY27" fmla="*/ 1012807 h 1012807"/>
              <a:gd name="connsiteX28" fmla="*/ 6608960 w 10058400"/>
              <a:gd name="connsiteY28" fmla="*/ 1012807 h 1012807"/>
              <a:gd name="connsiteX29" fmla="*/ 5916706 w 10058400"/>
              <a:gd name="connsiteY29" fmla="*/ 1012807 h 1012807"/>
              <a:gd name="connsiteX30" fmla="*/ 5526203 w 10058400"/>
              <a:gd name="connsiteY30" fmla="*/ 1012807 h 1012807"/>
              <a:gd name="connsiteX31" fmla="*/ 4733365 w 10058400"/>
              <a:gd name="connsiteY31" fmla="*/ 1012807 h 1012807"/>
              <a:gd name="connsiteX32" fmla="*/ 4041110 w 10058400"/>
              <a:gd name="connsiteY32" fmla="*/ 1012807 h 1012807"/>
              <a:gd name="connsiteX33" fmla="*/ 3650608 w 10058400"/>
              <a:gd name="connsiteY33" fmla="*/ 1012807 h 1012807"/>
              <a:gd name="connsiteX34" fmla="*/ 2958353 w 10058400"/>
              <a:gd name="connsiteY34" fmla="*/ 1012807 h 1012807"/>
              <a:gd name="connsiteX35" fmla="*/ 2467266 w 10058400"/>
              <a:gd name="connsiteY35" fmla="*/ 1012807 h 1012807"/>
              <a:gd name="connsiteX36" fmla="*/ 1674428 w 10058400"/>
              <a:gd name="connsiteY36" fmla="*/ 1012807 h 1012807"/>
              <a:gd name="connsiteX37" fmla="*/ 1283925 w 10058400"/>
              <a:gd name="connsiteY37" fmla="*/ 1012807 h 1012807"/>
              <a:gd name="connsiteX38" fmla="*/ 994007 w 10058400"/>
              <a:gd name="connsiteY38" fmla="*/ 1012807 h 1012807"/>
              <a:gd name="connsiteX39" fmla="*/ 0 w 10058400"/>
              <a:gd name="connsiteY39" fmla="*/ 1012807 h 1012807"/>
              <a:gd name="connsiteX40" fmla="*/ 0 w 10058400"/>
              <a:gd name="connsiteY40" fmla="*/ 506404 h 1012807"/>
              <a:gd name="connsiteX41" fmla="*/ 0 w 10058400"/>
              <a:gd name="connsiteY41" fmla="*/ 0 h 101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58400" h="1012807" fill="none" extrusionOk="0">
                <a:moveTo>
                  <a:pt x="0" y="0"/>
                </a:moveTo>
                <a:cubicBezTo>
                  <a:pt x="174889" y="-21928"/>
                  <a:pt x="202374" y="2277"/>
                  <a:pt x="390503" y="0"/>
                </a:cubicBezTo>
                <a:cubicBezTo>
                  <a:pt x="578632" y="-2277"/>
                  <a:pt x="817097" y="7493"/>
                  <a:pt x="982173" y="0"/>
                </a:cubicBezTo>
                <a:cubicBezTo>
                  <a:pt x="1147249" y="-7493"/>
                  <a:pt x="1184592" y="23526"/>
                  <a:pt x="1372676" y="0"/>
                </a:cubicBezTo>
                <a:cubicBezTo>
                  <a:pt x="1560760" y="-23526"/>
                  <a:pt x="1757191" y="34254"/>
                  <a:pt x="1964346" y="0"/>
                </a:cubicBezTo>
                <a:cubicBezTo>
                  <a:pt x="2171501" y="-34254"/>
                  <a:pt x="2301429" y="66638"/>
                  <a:pt x="2556017" y="0"/>
                </a:cubicBezTo>
                <a:cubicBezTo>
                  <a:pt x="2810605" y="-66638"/>
                  <a:pt x="2708395" y="21606"/>
                  <a:pt x="2845936" y="0"/>
                </a:cubicBezTo>
                <a:cubicBezTo>
                  <a:pt x="2983477" y="-21606"/>
                  <a:pt x="3054199" y="21229"/>
                  <a:pt x="3236438" y="0"/>
                </a:cubicBezTo>
                <a:cubicBezTo>
                  <a:pt x="3418677" y="-21229"/>
                  <a:pt x="3395007" y="16638"/>
                  <a:pt x="3526357" y="0"/>
                </a:cubicBezTo>
                <a:cubicBezTo>
                  <a:pt x="3657707" y="-16638"/>
                  <a:pt x="3950204" y="45604"/>
                  <a:pt x="4218611" y="0"/>
                </a:cubicBezTo>
                <a:cubicBezTo>
                  <a:pt x="4487018" y="-45604"/>
                  <a:pt x="4495670" y="16370"/>
                  <a:pt x="4609114" y="0"/>
                </a:cubicBezTo>
                <a:cubicBezTo>
                  <a:pt x="4722558" y="-16370"/>
                  <a:pt x="4919233" y="31701"/>
                  <a:pt x="4999616" y="0"/>
                </a:cubicBezTo>
                <a:cubicBezTo>
                  <a:pt x="5079999" y="-31701"/>
                  <a:pt x="5403299" y="52742"/>
                  <a:pt x="5591287" y="0"/>
                </a:cubicBezTo>
                <a:cubicBezTo>
                  <a:pt x="5779275" y="-52742"/>
                  <a:pt x="5842216" y="21186"/>
                  <a:pt x="5981790" y="0"/>
                </a:cubicBezTo>
                <a:cubicBezTo>
                  <a:pt x="6121364" y="-21186"/>
                  <a:pt x="6416273" y="5058"/>
                  <a:pt x="6573460" y="0"/>
                </a:cubicBezTo>
                <a:cubicBezTo>
                  <a:pt x="6730647" y="-5058"/>
                  <a:pt x="6858376" y="25481"/>
                  <a:pt x="7064547" y="0"/>
                </a:cubicBezTo>
                <a:cubicBezTo>
                  <a:pt x="7270718" y="-25481"/>
                  <a:pt x="7381851" y="32539"/>
                  <a:pt x="7555633" y="0"/>
                </a:cubicBezTo>
                <a:cubicBezTo>
                  <a:pt x="7729415" y="-32539"/>
                  <a:pt x="8046973" y="16315"/>
                  <a:pt x="8348472" y="0"/>
                </a:cubicBezTo>
                <a:cubicBezTo>
                  <a:pt x="8649971" y="-16315"/>
                  <a:pt x="8642093" y="48459"/>
                  <a:pt x="8839559" y="0"/>
                </a:cubicBezTo>
                <a:cubicBezTo>
                  <a:pt x="9037025" y="-48459"/>
                  <a:pt x="9033378" y="12796"/>
                  <a:pt x="9129477" y="0"/>
                </a:cubicBezTo>
                <a:cubicBezTo>
                  <a:pt x="9225576" y="-12796"/>
                  <a:pt x="9651248" y="25674"/>
                  <a:pt x="10058400" y="0"/>
                </a:cubicBezTo>
                <a:cubicBezTo>
                  <a:pt x="10092775" y="231145"/>
                  <a:pt x="10003690" y="257385"/>
                  <a:pt x="10058400" y="496275"/>
                </a:cubicBezTo>
                <a:cubicBezTo>
                  <a:pt x="10113110" y="735165"/>
                  <a:pt x="10047882" y="894708"/>
                  <a:pt x="10058400" y="1012807"/>
                </a:cubicBezTo>
                <a:cubicBezTo>
                  <a:pt x="9796160" y="1036568"/>
                  <a:pt x="9561135" y="1002979"/>
                  <a:pt x="9366145" y="1012807"/>
                </a:cubicBezTo>
                <a:cubicBezTo>
                  <a:pt x="9171155" y="1022635"/>
                  <a:pt x="9149997" y="1002020"/>
                  <a:pt x="9076227" y="1012807"/>
                </a:cubicBezTo>
                <a:cubicBezTo>
                  <a:pt x="9002457" y="1023594"/>
                  <a:pt x="8594063" y="972195"/>
                  <a:pt x="8383972" y="1012807"/>
                </a:cubicBezTo>
                <a:cubicBezTo>
                  <a:pt x="8173881" y="1053419"/>
                  <a:pt x="7993791" y="965715"/>
                  <a:pt x="7892886" y="1012807"/>
                </a:cubicBezTo>
                <a:cubicBezTo>
                  <a:pt x="7791981" y="1059899"/>
                  <a:pt x="7529127" y="976892"/>
                  <a:pt x="7301215" y="1012807"/>
                </a:cubicBezTo>
                <a:cubicBezTo>
                  <a:pt x="7073303" y="1048722"/>
                  <a:pt x="6807191" y="945620"/>
                  <a:pt x="6608960" y="1012807"/>
                </a:cubicBezTo>
                <a:cubicBezTo>
                  <a:pt x="6410729" y="1079994"/>
                  <a:pt x="6148686" y="990780"/>
                  <a:pt x="5916706" y="1012807"/>
                </a:cubicBezTo>
                <a:cubicBezTo>
                  <a:pt x="5684726" y="1034834"/>
                  <a:pt x="5708059" y="987101"/>
                  <a:pt x="5526203" y="1012807"/>
                </a:cubicBezTo>
                <a:cubicBezTo>
                  <a:pt x="5344347" y="1038513"/>
                  <a:pt x="5121019" y="993570"/>
                  <a:pt x="4733365" y="1012807"/>
                </a:cubicBezTo>
                <a:cubicBezTo>
                  <a:pt x="4345711" y="1032044"/>
                  <a:pt x="4298514" y="984081"/>
                  <a:pt x="4041110" y="1012807"/>
                </a:cubicBezTo>
                <a:cubicBezTo>
                  <a:pt x="3783706" y="1041533"/>
                  <a:pt x="3732183" y="981907"/>
                  <a:pt x="3650608" y="1012807"/>
                </a:cubicBezTo>
                <a:cubicBezTo>
                  <a:pt x="3569033" y="1043707"/>
                  <a:pt x="3209462" y="995376"/>
                  <a:pt x="2958353" y="1012807"/>
                </a:cubicBezTo>
                <a:cubicBezTo>
                  <a:pt x="2707244" y="1030238"/>
                  <a:pt x="2616903" y="999311"/>
                  <a:pt x="2467266" y="1012807"/>
                </a:cubicBezTo>
                <a:cubicBezTo>
                  <a:pt x="2317629" y="1026303"/>
                  <a:pt x="1979526" y="1006640"/>
                  <a:pt x="1674428" y="1012807"/>
                </a:cubicBezTo>
                <a:cubicBezTo>
                  <a:pt x="1369330" y="1018974"/>
                  <a:pt x="1391303" y="1002080"/>
                  <a:pt x="1283925" y="1012807"/>
                </a:cubicBezTo>
                <a:cubicBezTo>
                  <a:pt x="1176547" y="1023534"/>
                  <a:pt x="1117573" y="1004102"/>
                  <a:pt x="994007" y="1012807"/>
                </a:cubicBezTo>
                <a:cubicBezTo>
                  <a:pt x="870441" y="1021512"/>
                  <a:pt x="360120" y="985834"/>
                  <a:pt x="0" y="1012807"/>
                </a:cubicBezTo>
                <a:cubicBezTo>
                  <a:pt x="-13291" y="901009"/>
                  <a:pt x="3211" y="717873"/>
                  <a:pt x="0" y="506404"/>
                </a:cubicBezTo>
                <a:cubicBezTo>
                  <a:pt x="-3211" y="294935"/>
                  <a:pt x="3554" y="106041"/>
                  <a:pt x="0" y="0"/>
                </a:cubicBezTo>
                <a:close/>
              </a:path>
              <a:path w="10058400" h="1012807" stroke="0" extrusionOk="0">
                <a:moveTo>
                  <a:pt x="0" y="0"/>
                </a:moveTo>
                <a:cubicBezTo>
                  <a:pt x="99097" y="-4750"/>
                  <a:pt x="247598" y="17600"/>
                  <a:pt x="491087" y="0"/>
                </a:cubicBezTo>
                <a:cubicBezTo>
                  <a:pt x="734576" y="-17600"/>
                  <a:pt x="726294" y="15501"/>
                  <a:pt x="881589" y="0"/>
                </a:cubicBezTo>
                <a:cubicBezTo>
                  <a:pt x="1036884" y="-15501"/>
                  <a:pt x="1166746" y="42980"/>
                  <a:pt x="1372676" y="0"/>
                </a:cubicBezTo>
                <a:cubicBezTo>
                  <a:pt x="1578606" y="-42980"/>
                  <a:pt x="1713841" y="57421"/>
                  <a:pt x="1863762" y="0"/>
                </a:cubicBezTo>
                <a:cubicBezTo>
                  <a:pt x="2013683" y="-57421"/>
                  <a:pt x="2046317" y="33768"/>
                  <a:pt x="2153681" y="0"/>
                </a:cubicBezTo>
                <a:cubicBezTo>
                  <a:pt x="2261045" y="-33768"/>
                  <a:pt x="2440840" y="6103"/>
                  <a:pt x="2644768" y="0"/>
                </a:cubicBezTo>
                <a:cubicBezTo>
                  <a:pt x="2848696" y="-6103"/>
                  <a:pt x="3092030" y="12278"/>
                  <a:pt x="3337022" y="0"/>
                </a:cubicBezTo>
                <a:cubicBezTo>
                  <a:pt x="3582014" y="-12278"/>
                  <a:pt x="3739001" y="20945"/>
                  <a:pt x="4129861" y="0"/>
                </a:cubicBezTo>
                <a:cubicBezTo>
                  <a:pt x="4520721" y="-20945"/>
                  <a:pt x="4361680" y="14323"/>
                  <a:pt x="4419779" y="0"/>
                </a:cubicBezTo>
                <a:cubicBezTo>
                  <a:pt x="4477878" y="-14323"/>
                  <a:pt x="4651430" y="11144"/>
                  <a:pt x="4709698" y="0"/>
                </a:cubicBezTo>
                <a:cubicBezTo>
                  <a:pt x="4767966" y="-11144"/>
                  <a:pt x="5111648" y="35857"/>
                  <a:pt x="5502536" y="0"/>
                </a:cubicBezTo>
                <a:cubicBezTo>
                  <a:pt x="5893424" y="-35857"/>
                  <a:pt x="6017390" y="87637"/>
                  <a:pt x="6295375" y="0"/>
                </a:cubicBezTo>
                <a:cubicBezTo>
                  <a:pt x="6573360" y="-87637"/>
                  <a:pt x="6482418" y="3601"/>
                  <a:pt x="6585294" y="0"/>
                </a:cubicBezTo>
                <a:cubicBezTo>
                  <a:pt x="6688170" y="-3601"/>
                  <a:pt x="6980524" y="17380"/>
                  <a:pt x="7277548" y="0"/>
                </a:cubicBezTo>
                <a:cubicBezTo>
                  <a:pt x="7574572" y="-17380"/>
                  <a:pt x="7509360" y="15327"/>
                  <a:pt x="7668051" y="0"/>
                </a:cubicBezTo>
                <a:cubicBezTo>
                  <a:pt x="7826742" y="-15327"/>
                  <a:pt x="8173322" y="17759"/>
                  <a:pt x="8360305" y="0"/>
                </a:cubicBezTo>
                <a:cubicBezTo>
                  <a:pt x="8547288" y="-17759"/>
                  <a:pt x="8686973" y="59637"/>
                  <a:pt x="8951976" y="0"/>
                </a:cubicBezTo>
                <a:cubicBezTo>
                  <a:pt x="9216979" y="-59637"/>
                  <a:pt x="9764427" y="54969"/>
                  <a:pt x="10058400" y="0"/>
                </a:cubicBezTo>
                <a:cubicBezTo>
                  <a:pt x="10062386" y="240165"/>
                  <a:pt x="10024831" y="283225"/>
                  <a:pt x="10058400" y="506404"/>
                </a:cubicBezTo>
                <a:cubicBezTo>
                  <a:pt x="10091969" y="729583"/>
                  <a:pt x="10054768" y="905094"/>
                  <a:pt x="10058400" y="1012807"/>
                </a:cubicBezTo>
                <a:cubicBezTo>
                  <a:pt x="9955772" y="1026328"/>
                  <a:pt x="9858908" y="978212"/>
                  <a:pt x="9768481" y="1012807"/>
                </a:cubicBezTo>
                <a:cubicBezTo>
                  <a:pt x="9678054" y="1047402"/>
                  <a:pt x="9301329" y="980927"/>
                  <a:pt x="8975643" y="1012807"/>
                </a:cubicBezTo>
                <a:cubicBezTo>
                  <a:pt x="8649957" y="1044687"/>
                  <a:pt x="8367939" y="994792"/>
                  <a:pt x="8182804" y="1012807"/>
                </a:cubicBezTo>
                <a:cubicBezTo>
                  <a:pt x="7997669" y="1030822"/>
                  <a:pt x="7783702" y="923745"/>
                  <a:pt x="7389966" y="1012807"/>
                </a:cubicBezTo>
                <a:cubicBezTo>
                  <a:pt x="6996230" y="1101869"/>
                  <a:pt x="7038279" y="953906"/>
                  <a:pt x="6898879" y="1012807"/>
                </a:cubicBezTo>
                <a:cubicBezTo>
                  <a:pt x="6759479" y="1071708"/>
                  <a:pt x="6577418" y="964116"/>
                  <a:pt x="6407792" y="1012807"/>
                </a:cubicBezTo>
                <a:cubicBezTo>
                  <a:pt x="6238166" y="1061498"/>
                  <a:pt x="6119118" y="955870"/>
                  <a:pt x="5916706" y="1012807"/>
                </a:cubicBezTo>
                <a:cubicBezTo>
                  <a:pt x="5714294" y="1069744"/>
                  <a:pt x="5458956" y="937551"/>
                  <a:pt x="5224451" y="1012807"/>
                </a:cubicBezTo>
                <a:cubicBezTo>
                  <a:pt x="4989946" y="1088063"/>
                  <a:pt x="4832286" y="978557"/>
                  <a:pt x="4733365" y="1012807"/>
                </a:cubicBezTo>
                <a:cubicBezTo>
                  <a:pt x="4634444" y="1047057"/>
                  <a:pt x="4464453" y="991588"/>
                  <a:pt x="4242278" y="1012807"/>
                </a:cubicBezTo>
                <a:cubicBezTo>
                  <a:pt x="4020103" y="1034026"/>
                  <a:pt x="3741586" y="983922"/>
                  <a:pt x="3449440" y="1012807"/>
                </a:cubicBezTo>
                <a:cubicBezTo>
                  <a:pt x="3157294" y="1041692"/>
                  <a:pt x="3058550" y="996981"/>
                  <a:pt x="2757185" y="1012807"/>
                </a:cubicBezTo>
                <a:cubicBezTo>
                  <a:pt x="2455820" y="1028633"/>
                  <a:pt x="2457302" y="945120"/>
                  <a:pt x="2165514" y="1012807"/>
                </a:cubicBezTo>
                <a:cubicBezTo>
                  <a:pt x="1873726" y="1080494"/>
                  <a:pt x="1680519" y="943748"/>
                  <a:pt x="1372676" y="1012807"/>
                </a:cubicBezTo>
                <a:cubicBezTo>
                  <a:pt x="1064833" y="1081866"/>
                  <a:pt x="1010926" y="982307"/>
                  <a:pt x="781005" y="1012807"/>
                </a:cubicBezTo>
                <a:cubicBezTo>
                  <a:pt x="551084" y="1043307"/>
                  <a:pt x="342950" y="928645"/>
                  <a:pt x="0" y="1012807"/>
                </a:cubicBezTo>
                <a:cubicBezTo>
                  <a:pt x="-59560" y="754860"/>
                  <a:pt x="22963" y="715379"/>
                  <a:pt x="0" y="496275"/>
                </a:cubicBezTo>
                <a:cubicBezTo>
                  <a:pt x="-22963" y="277171"/>
                  <a:pt x="33973" y="158595"/>
                  <a:pt x="0" y="0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3841014760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ộn: Ngang 3">
            <a:extLst>
              <a:ext uri="{FF2B5EF4-FFF2-40B4-BE49-F238E27FC236}">
                <a16:creationId xmlns:a16="http://schemas.microsoft.com/office/drawing/2014/main" id="{6936ED0E-8CE4-4D34-AAE5-3F5147C60489}"/>
              </a:ext>
            </a:extLst>
          </p:cNvPr>
          <p:cNvSpPr/>
          <p:nvPr/>
        </p:nvSpPr>
        <p:spPr>
          <a:xfrm>
            <a:off x="567891" y="1604209"/>
            <a:ext cx="5528109" cy="4427621"/>
          </a:xfrm>
          <a:prstGeom prst="horizont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SBT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1.3; 1.4; 1.5)</a:t>
            </a:r>
          </a:p>
        </p:txBody>
      </p:sp>
      <p:pic>
        <p:nvPicPr>
          <p:cNvPr id="7" name="Đồ họa 6" descr="Desk outline">
            <a:extLst>
              <a:ext uri="{FF2B5EF4-FFF2-40B4-BE49-F238E27FC236}">
                <a16:creationId xmlns:a16="http://schemas.microsoft.com/office/drawing/2014/main" id="{CCEA2E04-B414-4F14-A04A-8F3026773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9126" y="1409337"/>
            <a:ext cx="3646554" cy="3646554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5599197-001A-48C1-AF68-CBFE97C48CE6}"/>
              </a:ext>
            </a:extLst>
          </p:cNvPr>
          <p:cNvSpPr txBox="1"/>
          <p:nvPr/>
        </p:nvSpPr>
        <p:spPr>
          <a:xfrm>
            <a:off x="6285653" y="5233012"/>
            <a:ext cx="6093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Link Google Forms: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https://forms.gle/p2agCdkgGVMU7hNh8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3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Đồ họa 3" descr="An assortment of differently patterned circles">
            <a:extLst>
              <a:ext uri="{FF2B5EF4-FFF2-40B4-BE49-F238E27FC236}">
                <a16:creationId xmlns:a16="http://schemas.microsoft.com/office/drawing/2014/main" id="{BFD874AA-217A-454E-B760-1459E959B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425F64D-EE65-4515-BD10-FDA387C8EB52}"/>
              </a:ext>
            </a:extLst>
          </p:cNvPr>
          <p:cNvSpPr/>
          <p:nvPr/>
        </p:nvSpPr>
        <p:spPr>
          <a:xfrm>
            <a:off x="2590892" y="2362229"/>
            <a:ext cx="701021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i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i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i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7200" i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i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7200" i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i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endParaRPr lang="vi-VN" sz="7200" i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êu đề 4">
            <a:extLst>
              <a:ext uri="{FF2B5EF4-FFF2-40B4-BE49-F238E27FC236}">
                <a16:creationId xmlns:a16="http://schemas.microsoft.com/office/drawing/2014/main" id="{F1557301-5E48-4AD6-8290-CF0D211C9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18124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graphicFrame>
        <p:nvGraphicFramePr>
          <p:cNvPr id="7" name="Chỗ dành sẵn cho Nội dung 6">
            <a:extLst>
              <a:ext uri="{FF2B5EF4-FFF2-40B4-BE49-F238E27FC236}">
                <a16:creationId xmlns:a16="http://schemas.microsoft.com/office/drawing/2014/main" id="{680A95A0-5A53-4F2F-B625-1F164AAB9C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520822"/>
              </p:ext>
            </p:extLst>
          </p:nvPr>
        </p:nvGraphicFramePr>
        <p:xfrm>
          <a:off x="389745" y="1752644"/>
          <a:ext cx="11362544" cy="4243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6AA15AE-DAFE-4E1E-B05F-F57962FD3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êu đề phụ 4">
            <a:extLst>
              <a:ext uri="{FF2B5EF4-FFF2-40B4-BE49-F238E27FC236}">
                <a16:creationId xmlns:a16="http://schemas.microsoft.com/office/drawing/2014/main" id="{5443E617-9750-4AD6-8FAE-BE1173311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0450" y="0"/>
            <a:ext cx="4107305" cy="4239786"/>
          </a:xfrm>
        </p:spPr>
        <p:txBody>
          <a:bodyPr>
            <a:normAutofit lnSpcReduction="10000"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– QUANG HỌC</a:t>
            </a:r>
          </a:p>
          <a:p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ÁNH SÁNG – NGUỒN SÁNG</a:t>
            </a:r>
          </a:p>
        </p:txBody>
      </p:sp>
      <p:pic>
        <p:nvPicPr>
          <p:cNvPr id="7" name="Hình ảnh 6" descr="Ảnh có chứa trong nhà, tối&#10;&#10;Mô tả được tạo tự động">
            <a:extLst>
              <a:ext uri="{FF2B5EF4-FFF2-40B4-BE49-F238E27FC236}">
                <a16:creationId xmlns:a16="http://schemas.microsoft.com/office/drawing/2014/main" id="{002B80FA-1CBF-401B-973C-B1616BA85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2216" y="668459"/>
            <a:ext cx="7688305" cy="499739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7141D5-A57C-43F5-A655-5BA2D0D2A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9DB1F97-BFF9-46CC-8EB4-BB63B98F1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CAE6E3-39B4-4A16-97BC-9C376B9B7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" name="Đồ họa 9" descr="Sunset scene outline">
            <a:extLst>
              <a:ext uri="{FF2B5EF4-FFF2-40B4-BE49-F238E27FC236}">
                <a16:creationId xmlns:a16="http://schemas.microsoft.com/office/drawing/2014/main" id="{34D1BC2E-21C9-49D0-A53F-ECB5F7C62369}"/>
              </a:ext>
            </a:extLst>
          </p:cNvPr>
          <p:cNvGrpSpPr/>
          <p:nvPr/>
        </p:nvGrpSpPr>
        <p:grpSpPr>
          <a:xfrm>
            <a:off x="8867138" y="4447015"/>
            <a:ext cx="2373927" cy="1804619"/>
            <a:chOff x="8798384" y="4464057"/>
            <a:chExt cx="2373927" cy="1804619"/>
          </a:xfrm>
          <a:solidFill>
            <a:schemeClr val="accent4"/>
          </a:solidFill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AC75D97A-3CA7-468E-A7F6-1A089897FEEF}"/>
                </a:ext>
              </a:extLst>
            </p:cNvPr>
            <p:cNvSpPr/>
            <p:nvPr/>
          </p:nvSpPr>
          <p:spPr>
            <a:xfrm>
              <a:off x="10519482" y="5324606"/>
              <a:ext cx="356089" cy="59348"/>
            </a:xfrm>
            <a:custGeom>
              <a:avLst/>
              <a:gdLst>
                <a:gd name="connsiteX0" fmla="*/ 0 w 356089"/>
                <a:gd name="connsiteY0" fmla="*/ 0 h 59348"/>
                <a:gd name="connsiteX1" fmla="*/ 356089 w 356089"/>
                <a:gd name="connsiteY1" fmla="*/ 0 h 59348"/>
                <a:gd name="connsiteX2" fmla="*/ 356089 w 356089"/>
                <a:gd name="connsiteY2" fmla="*/ 59348 h 59348"/>
                <a:gd name="connsiteX3" fmla="*/ 0 w 356089"/>
                <a:gd name="connsiteY3" fmla="*/ 59348 h 5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089" h="59348">
                  <a:moveTo>
                    <a:pt x="0" y="0"/>
                  </a:moveTo>
                  <a:lnTo>
                    <a:pt x="356089" y="0"/>
                  </a:lnTo>
                  <a:lnTo>
                    <a:pt x="356089" y="59348"/>
                  </a:lnTo>
                  <a:lnTo>
                    <a:pt x="0" y="59348"/>
                  </a:lnTo>
                  <a:close/>
                </a:path>
              </a:pathLst>
            </a:custGeom>
            <a:solidFill>
              <a:schemeClr val="accent4"/>
            </a:solidFill>
            <a:ln w="29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12F0223D-04B9-4D65-A219-2306C435E7C6}"/>
                </a:ext>
              </a:extLst>
            </p:cNvPr>
            <p:cNvSpPr/>
            <p:nvPr/>
          </p:nvSpPr>
          <p:spPr>
            <a:xfrm>
              <a:off x="9095125" y="5324606"/>
              <a:ext cx="356089" cy="59348"/>
            </a:xfrm>
            <a:custGeom>
              <a:avLst/>
              <a:gdLst>
                <a:gd name="connsiteX0" fmla="*/ 0 w 356089"/>
                <a:gd name="connsiteY0" fmla="*/ 0 h 59348"/>
                <a:gd name="connsiteX1" fmla="*/ 356089 w 356089"/>
                <a:gd name="connsiteY1" fmla="*/ 0 h 59348"/>
                <a:gd name="connsiteX2" fmla="*/ 356089 w 356089"/>
                <a:gd name="connsiteY2" fmla="*/ 59348 h 59348"/>
                <a:gd name="connsiteX3" fmla="*/ 0 w 356089"/>
                <a:gd name="connsiteY3" fmla="*/ 59348 h 5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089" h="59348">
                  <a:moveTo>
                    <a:pt x="0" y="0"/>
                  </a:moveTo>
                  <a:lnTo>
                    <a:pt x="356089" y="0"/>
                  </a:lnTo>
                  <a:lnTo>
                    <a:pt x="356089" y="59348"/>
                  </a:lnTo>
                  <a:lnTo>
                    <a:pt x="0" y="59348"/>
                  </a:lnTo>
                  <a:close/>
                </a:path>
              </a:pathLst>
            </a:custGeom>
            <a:solidFill>
              <a:schemeClr val="accent4"/>
            </a:solidFill>
            <a:ln w="29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5822703F-AA4D-461A-AB9E-22E04976643B}"/>
                </a:ext>
              </a:extLst>
            </p:cNvPr>
            <p:cNvSpPr/>
            <p:nvPr/>
          </p:nvSpPr>
          <p:spPr>
            <a:xfrm>
              <a:off x="9955674" y="4464057"/>
              <a:ext cx="59348" cy="356089"/>
            </a:xfrm>
            <a:custGeom>
              <a:avLst/>
              <a:gdLst>
                <a:gd name="connsiteX0" fmla="*/ 0 w 59348"/>
                <a:gd name="connsiteY0" fmla="*/ 0 h 356089"/>
                <a:gd name="connsiteX1" fmla="*/ 59348 w 59348"/>
                <a:gd name="connsiteY1" fmla="*/ 0 h 356089"/>
                <a:gd name="connsiteX2" fmla="*/ 59348 w 59348"/>
                <a:gd name="connsiteY2" fmla="*/ 356089 h 356089"/>
                <a:gd name="connsiteX3" fmla="*/ 0 w 59348"/>
                <a:gd name="connsiteY3" fmla="*/ 356089 h 35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48" h="356089">
                  <a:moveTo>
                    <a:pt x="0" y="0"/>
                  </a:moveTo>
                  <a:lnTo>
                    <a:pt x="59348" y="0"/>
                  </a:lnTo>
                  <a:lnTo>
                    <a:pt x="59348" y="356089"/>
                  </a:lnTo>
                  <a:lnTo>
                    <a:pt x="0" y="356089"/>
                  </a:lnTo>
                  <a:close/>
                </a:path>
              </a:pathLst>
            </a:custGeom>
            <a:solidFill>
              <a:schemeClr val="accent4"/>
            </a:solidFill>
            <a:ln w="29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6D0D4A4-C209-4610-9F2D-97AC3CF4B349}"/>
                </a:ext>
              </a:extLst>
            </p:cNvPr>
            <p:cNvSpPr/>
            <p:nvPr/>
          </p:nvSpPr>
          <p:spPr>
            <a:xfrm rot="-2700000">
              <a:off x="10299900" y="4820146"/>
              <a:ext cx="356089" cy="59348"/>
            </a:xfrm>
            <a:custGeom>
              <a:avLst/>
              <a:gdLst>
                <a:gd name="connsiteX0" fmla="*/ 0 w 356089"/>
                <a:gd name="connsiteY0" fmla="*/ 0 h 59348"/>
                <a:gd name="connsiteX1" fmla="*/ 356089 w 356089"/>
                <a:gd name="connsiteY1" fmla="*/ 0 h 59348"/>
                <a:gd name="connsiteX2" fmla="*/ 356089 w 356089"/>
                <a:gd name="connsiteY2" fmla="*/ 59348 h 59348"/>
                <a:gd name="connsiteX3" fmla="*/ 0 w 356089"/>
                <a:gd name="connsiteY3" fmla="*/ 59348 h 5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089" h="59348">
                  <a:moveTo>
                    <a:pt x="0" y="0"/>
                  </a:moveTo>
                  <a:lnTo>
                    <a:pt x="356089" y="0"/>
                  </a:lnTo>
                  <a:lnTo>
                    <a:pt x="356089" y="59348"/>
                  </a:lnTo>
                  <a:lnTo>
                    <a:pt x="0" y="59348"/>
                  </a:lnTo>
                  <a:close/>
                </a:path>
              </a:pathLst>
            </a:custGeom>
            <a:solidFill>
              <a:schemeClr val="accent4"/>
            </a:solidFill>
            <a:ln w="29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042430F4-DC91-4680-A070-49374C9919E0}"/>
                </a:ext>
              </a:extLst>
            </p:cNvPr>
            <p:cNvSpPr/>
            <p:nvPr/>
          </p:nvSpPr>
          <p:spPr>
            <a:xfrm rot="-2700000">
              <a:off x="9464575" y="4670299"/>
              <a:ext cx="59348" cy="356089"/>
            </a:xfrm>
            <a:custGeom>
              <a:avLst/>
              <a:gdLst>
                <a:gd name="connsiteX0" fmla="*/ 0 w 59348"/>
                <a:gd name="connsiteY0" fmla="*/ 0 h 356089"/>
                <a:gd name="connsiteX1" fmla="*/ 59348 w 59348"/>
                <a:gd name="connsiteY1" fmla="*/ 0 h 356089"/>
                <a:gd name="connsiteX2" fmla="*/ 59348 w 59348"/>
                <a:gd name="connsiteY2" fmla="*/ 356089 h 356089"/>
                <a:gd name="connsiteX3" fmla="*/ 0 w 59348"/>
                <a:gd name="connsiteY3" fmla="*/ 356089 h 35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48" h="356089">
                  <a:moveTo>
                    <a:pt x="0" y="0"/>
                  </a:moveTo>
                  <a:lnTo>
                    <a:pt x="59348" y="0"/>
                  </a:lnTo>
                  <a:lnTo>
                    <a:pt x="59348" y="356089"/>
                  </a:lnTo>
                  <a:lnTo>
                    <a:pt x="0" y="356089"/>
                  </a:lnTo>
                  <a:close/>
                </a:path>
              </a:pathLst>
            </a:custGeom>
            <a:solidFill>
              <a:schemeClr val="accent4"/>
            </a:solidFill>
            <a:ln w="29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52125B1-3847-4170-8A11-78EDB425E49F}"/>
                </a:ext>
              </a:extLst>
            </p:cNvPr>
            <p:cNvSpPr/>
            <p:nvPr/>
          </p:nvSpPr>
          <p:spPr>
            <a:xfrm>
              <a:off x="9550943" y="4901237"/>
              <a:ext cx="872496" cy="652363"/>
            </a:xfrm>
            <a:custGeom>
              <a:avLst/>
              <a:gdLst>
                <a:gd name="connsiteX0" fmla="*/ 123123 w 872496"/>
                <a:gd name="connsiteY0" fmla="*/ 646726 h 652363"/>
                <a:gd name="connsiteX1" fmla="*/ 225790 w 872496"/>
                <a:gd name="connsiteY1" fmla="*/ 123747 h 652363"/>
                <a:gd name="connsiteX2" fmla="*/ 748772 w 872496"/>
                <a:gd name="connsiteY2" fmla="*/ 226413 h 652363"/>
                <a:gd name="connsiteX3" fmla="*/ 748950 w 872496"/>
                <a:gd name="connsiteY3" fmla="*/ 646459 h 652363"/>
                <a:gd name="connsiteX4" fmla="*/ 757585 w 872496"/>
                <a:gd name="connsiteY4" fmla="*/ 646221 h 652363"/>
                <a:gd name="connsiteX5" fmla="*/ 816933 w 872496"/>
                <a:gd name="connsiteY5" fmla="*/ 649189 h 652363"/>
                <a:gd name="connsiteX6" fmla="*/ 649109 w 872496"/>
                <a:gd name="connsiteY6" fmla="*/ 55561 h 652363"/>
                <a:gd name="connsiteX7" fmla="*/ 55484 w 872496"/>
                <a:gd name="connsiteY7" fmla="*/ 223386 h 652363"/>
                <a:gd name="connsiteX8" fmla="*/ 57277 w 872496"/>
                <a:gd name="connsiteY8" fmla="*/ 652364 h 652363"/>
                <a:gd name="connsiteX9" fmla="*/ 123123 w 872496"/>
                <a:gd name="connsiteY9" fmla="*/ 646726 h 65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2496" h="652363">
                  <a:moveTo>
                    <a:pt x="123123" y="646726"/>
                  </a:moveTo>
                  <a:cubicBezTo>
                    <a:pt x="7056" y="473957"/>
                    <a:pt x="53024" y="239811"/>
                    <a:pt x="225790" y="123747"/>
                  </a:cubicBezTo>
                  <a:cubicBezTo>
                    <a:pt x="398558" y="7679"/>
                    <a:pt x="632705" y="53647"/>
                    <a:pt x="748772" y="226413"/>
                  </a:cubicBezTo>
                  <a:cubicBezTo>
                    <a:pt x="834088" y="353412"/>
                    <a:pt x="834159" y="519388"/>
                    <a:pt x="748950" y="646459"/>
                  </a:cubicBezTo>
                  <a:cubicBezTo>
                    <a:pt x="751918" y="646459"/>
                    <a:pt x="754529" y="646221"/>
                    <a:pt x="757585" y="646221"/>
                  </a:cubicBezTo>
                  <a:cubicBezTo>
                    <a:pt x="777405" y="646215"/>
                    <a:pt x="797212" y="647207"/>
                    <a:pt x="816933" y="649189"/>
                  </a:cubicBezTo>
                  <a:cubicBezTo>
                    <a:pt x="934517" y="438921"/>
                    <a:pt x="859379" y="173145"/>
                    <a:pt x="649109" y="55561"/>
                  </a:cubicBezTo>
                  <a:cubicBezTo>
                    <a:pt x="438841" y="-62019"/>
                    <a:pt x="173065" y="13119"/>
                    <a:pt x="55484" y="223386"/>
                  </a:cubicBezTo>
                  <a:cubicBezTo>
                    <a:pt x="-19128" y="356813"/>
                    <a:pt x="-18449" y="519563"/>
                    <a:pt x="57277" y="652364"/>
                  </a:cubicBezTo>
                  <a:cubicBezTo>
                    <a:pt x="79090" y="649147"/>
                    <a:pt x="101082" y="647263"/>
                    <a:pt x="123123" y="646726"/>
                  </a:cubicBezTo>
                  <a:close/>
                </a:path>
              </a:pathLst>
            </a:custGeom>
            <a:solidFill>
              <a:schemeClr val="accent4"/>
            </a:solidFill>
            <a:ln w="29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F70C3D61-1FF1-4241-920D-247ED1742FE4}"/>
                </a:ext>
              </a:extLst>
            </p:cNvPr>
            <p:cNvSpPr/>
            <p:nvPr/>
          </p:nvSpPr>
          <p:spPr>
            <a:xfrm>
              <a:off x="8798384" y="6149734"/>
              <a:ext cx="2373927" cy="118942"/>
            </a:xfrm>
            <a:custGeom>
              <a:avLst/>
              <a:gdLst>
                <a:gd name="connsiteX0" fmla="*/ 2373928 w 2373927"/>
                <a:gd name="connsiteY0" fmla="*/ 55599 h 118942"/>
                <a:gd name="connsiteX1" fmla="*/ 2288081 w 2373927"/>
                <a:gd name="connsiteY1" fmla="*/ 31711 h 118942"/>
                <a:gd name="connsiteX2" fmla="*/ 1955464 w 2373927"/>
                <a:gd name="connsiteY2" fmla="*/ 31711 h 118942"/>
                <a:gd name="connsiteX3" fmla="*/ 1665132 w 2373927"/>
                <a:gd name="connsiteY3" fmla="*/ 31711 h 118942"/>
                <a:gd name="connsiteX4" fmla="*/ 1498957 w 2373927"/>
                <a:gd name="connsiteY4" fmla="*/ 108 h 118942"/>
                <a:gd name="connsiteX5" fmla="*/ 1332634 w 2373927"/>
                <a:gd name="connsiteY5" fmla="*/ 31711 h 118942"/>
                <a:gd name="connsiteX6" fmla="*/ 1187409 w 2373927"/>
                <a:gd name="connsiteY6" fmla="*/ 59456 h 118942"/>
                <a:gd name="connsiteX7" fmla="*/ 1042006 w 2373927"/>
                <a:gd name="connsiteY7" fmla="*/ 31711 h 118942"/>
                <a:gd name="connsiteX8" fmla="*/ 875682 w 2373927"/>
                <a:gd name="connsiteY8" fmla="*/ 108 h 118942"/>
                <a:gd name="connsiteX9" fmla="*/ 709508 w 2373927"/>
                <a:gd name="connsiteY9" fmla="*/ 31711 h 118942"/>
                <a:gd name="connsiteX10" fmla="*/ 564312 w 2373927"/>
                <a:gd name="connsiteY10" fmla="*/ 59456 h 118942"/>
                <a:gd name="connsiteX11" fmla="*/ 418909 w 2373927"/>
                <a:gd name="connsiteY11" fmla="*/ 31711 h 118942"/>
                <a:gd name="connsiteX12" fmla="*/ 252467 w 2373927"/>
                <a:gd name="connsiteY12" fmla="*/ 108 h 118942"/>
                <a:gd name="connsiteX13" fmla="*/ 86055 w 2373927"/>
                <a:gd name="connsiteY13" fmla="*/ 31711 h 118942"/>
                <a:gd name="connsiteX14" fmla="*/ 0 w 2373927"/>
                <a:gd name="connsiteY14" fmla="*/ 55599 h 118942"/>
                <a:gd name="connsiteX15" fmla="*/ 0 w 2373927"/>
                <a:gd name="connsiteY15" fmla="*/ 115540 h 118942"/>
                <a:gd name="connsiteX16" fmla="*/ 107094 w 2373927"/>
                <a:gd name="connsiteY16" fmla="*/ 87232 h 118942"/>
                <a:gd name="connsiteX17" fmla="*/ 252497 w 2373927"/>
                <a:gd name="connsiteY17" fmla="*/ 59486 h 118942"/>
                <a:gd name="connsiteX18" fmla="*/ 397900 w 2373927"/>
                <a:gd name="connsiteY18" fmla="*/ 87232 h 118942"/>
                <a:gd name="connsiteX19" fmla="*/ 564342 w 2373927"/>
                <a:gd name="connsiteY19" fmla="*/ 118834 h 118942"/>
                <a:gd name="connsiteX20" fmla="*/ 730517 w 2373927"/>
                <a:gd name="connsiteY20" fmla="*/ 87232 h 118942"/>
                <a:gd name="connsiteX21" fmla="*/ 875712 w 2373927"/>
                <a:gd name="connsiteY21" fmla="*/ 59486 h 118942"/>
                <a:gd name="connsiteX22" fmla="*/ 1021115 w 2373927"/>
                <a:gd name="connsiteY22" fmla="*/ 87232 h 118942"/>
                <a:gd name="connsiteX23" fmla="*/ 1187498 w 2373927"/>
                <a:gd name="connsiteY23" fmla="*/ 118834 h 118942"/>
                <a:gd name="connsiteX24" fmla="*/ 1353851 w 2373927"/>
                <a:gd name="connsiteY24" fmla="*/ 87232 h 118942"/>
                <a:gd name="connsiteX25" fmla="*/ 1644182 w 2373927"/>
                <a:gd name="connsiteY25" fmla="*/ 87232 h 118942"/>
                <a:gd name="connsiteX26" fmla="*/ 1976769 w 2373927"/>
                <a:gd name="connsiteY26" fmla="*/ 87232 h 118942"/>
                <a:gd name="connsiteX27" fmla="*/ 2267131 w 2373927"/>
                <a:gd name="connsiteY27" fmla="*/ 87232 h 118942"/>
                <a:gd name="connsiteX28" fmla="*/ 2373928 w 2373927"/>
                <a:gd name="connsiteY28" fmla="*/ 115540 h 11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73927" h="118942">
                  <a:moveTo>
                    <a:pt x="2373928" y="55599"/>
                  </a:moveTo>
                  <a:cubicBezTo>
                    <a:pt x="2344438" y="51195"/>
                    <a:pt x="2315606" y="43171"/>
                    <a:pt x="2288081" y="31711"/>
                  </a:cubicBezTo>
                  <a:cubicBezTo>
                    <a:pt x="2181212" y="-10426"/>
                    <a:pt x="2062332" y="-10426"/>
                    <a:pt x="1955464" y="31711"/>
                  </a:cubicBezTo>
                  <a:cubicBezTo>
                    <a:pt x="1862222" y="68706"/>
                    <a:pt x="1758374" y="68706"/>
                    <a:pt x="1665132" y="31711"/>
                  </a:cubicBezTo>
                  <a:cubicBezTo>
                    <a:pt x="1612591" y="9574"/>
                    <a:pt x="1555958" y="-1197"/>
                    <a:pt x="1498957" y="108"/>
                  </a:cubicBezTo>
                  <a:cubicBezTo>
                    <a:pt x="1441909" y="-1212"/>
                    <a:pt x="1385225" y="9560"/>
                    <a:pt x="1332634" y="31711"/>
                  </a:cubicBezTo>
                  <a:cubicBezTo>
                    <a:pt x="1286764" y="51231"/>
                    <a:pt x="1237244" y="60691"/>
                    <a:pt x="1187409" y="59456"/>
                  </a:cubicBezTo>
                  <a:cubicBezTo>
                    <a:pt x="1137515" y="60709"/>
                    <a:pt x="1087932" y="51249"/>
                    <a:pt x="1042006" y="31711"/>
                  </a:cubicBezTo>
                  <a:cubicBezTo>
                    <a:pt x="989414" y="9565"/>
                    <a:pt x="932731" y="-1206"/>
                    <a:pt x="875682" y="108"/>
                  </a:cubicBezTo>
                  <a:cubicBezTo>
                    <a:pt x="818682" y="-1185"/>
                    <a:pt x="762055" y="9583"/>
                    <a:pt x="709508" y="31711"/>
                  </a:cubicBezTo>
                  <a:cubicBezTo>
                    <a:pt x="663649" y="51231"/>
                    <a:pt x="614138" y="60694"/>
                    <a:pt x="564312" y="59456"/>
                  </a:cubicBezTo>
                  <a:cubicBezTo>
                    <a:pt x="514418" y="60706"/>
                    <a:pt x="464836" y="51246"/>
                    <a:pt x="418909" y="31711"/>
                  </a:cubicBezTo>
                  <a:cubicBezTo>
                    <a:pt x="366276" y="9563"/>
                    <a:pt x="309554" y="-1209"/>
                    <a:pt x="252467" y="108"/>
                  </a:cubicBezTo>
                  <a:cubicBezTo>
                    <a:pt x="195389" y="-1209"/>
                    <a:pt x="138676" y="9563"/>
                    <a:pt x="86055" y="31711"/>
                  </a:cubicBezTo>
                  <a:cubicBezTo>
                    <a:pt x="58466" y="43195"/>
                    <a:pt x="29561" y="51219"/>
                    <a:pt x="0" y="55599"/>
                  </a:cubicBezTo>
                  <a:lnTo>
                    <a:pt x="0" y="115540"/>
                  </a:lnTo>
                  <a:cubicBezTo>
                    <a:pt x="36818" y="111015"/>
                    <a:pt x="72847" y="101490"/>
                    <a:pt x="107094" y="87232"/>
                  </a:cubicBezTo>
                  <a:cubicBezTo>
                    <a:pt x="153020" y="67697"/>
                    <a:pt x="202603" y="58237"/>
                    <a:pt x="252497" y="59486"/>
                  </a:cubicBezTo>
                  <a:cubicBezTo>
                    <a:pt x="302391" y="58240"/>
                    <a:pt x="351970" y="67700"/>
                    <a:pt x="397900" y="87232"/>
                  </a:cubicBezTo>
                  <a:cubicBezTo>
                    <a:pt x="450533" y="109383"/>
                    <a:pt x="507255" y="120155"/>
                    <a:pt x="564342" y="118834"/>
                  </a:cubicBezTo>
                  <a:cubicBezTo>
                    <a:pt x="621343" y="120134"/>
                    <a:pt x="677973" y="109362"/>
                    <a:pt x="730517" y="87232"/>
                  </a:cubicBezTo>
                  <a:cubicBezTo>
                    <a:pt x="776375" y="67715"/>
                    <a:pt x="825886" y="58252"/>
                    <a:pt x="875712" y="59486"/>
                  </a:cubicBezTo>
                  <a:cubicBezTo>
                    <a:pt x="925606" y="58225"/>
                    <a:pt x="975192" y="67688"/>
                    <a:pt x="1021115" y="87232"/>
                  </a:cubicBezTo>
                  <a:cubicBezTo>
                    <a:pt x="1073727" y="109380"/>
                    <a:pt x="1130429" y="120149"/>
                    <a:pt x="1187498" y="118834"/>
                  </a:cubicBezTo>
                  <a:cubicBezTo>
                    <a:pt x="1244558" y="120155"/>
                    <a:pt x="1301251" y="109383"/>
                    <a:pt x="1353851" y="87232"/>
                  </a:cubicBezTo>
                  <a:cubicBezTo>
                    <a:pt x="1447093" y="50237"/>
                    <a:pt x="1550940" y="50237"/>
                    <a:pt x="1644182" y="87232"/>
                  </a:cubicBezTo>
                  <a:cubicBezTo>
                    <a:pt x="1751042" y="129366"/>
                    <a:pt x="1869910" y="129366"/>
                    <a:pt x="1976769" y="87232"/>
                  </a:cubicBezTo>
                  <a:cubicBezTo>
                    <a:pt x="2070020" y="50240"/>
                    <a:pt x="2173880" y="50240"/>
                    <a:pt x="2267131" y="87232"/>
                  </a:cubicBezTo>
                  <a:cubicBezTo>
                    <a:pt x="2301280" y="101472"/>
                    <a:pt x="2337209" y="110997"/>
                    <a:pt x="2373928" y="115540"/>
                  </a:cubicBezTo>
                  <a:close/>
                </a:path>
              </a:pathLst>
            </a:custGeom>
            <a:solidFill>
              <a:schemeClr val="accent4"/>
            </a:solidFill>
            <a:ln w="29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495773F8-3E83-4B74-BBD8-258A6DD4245C}"/>
                </a:ext>
              </a:extLst>
            </p:cNvPr>
            <p:cNvSpPr/>
            <p:nvPr/>
          </p:nvSpPr>
          <p:spPr>
            <a:xfrm>
              <a:off x="8798384" y="5927178"/>
              <a:ext cx="2373927" cy="118942"/>
            </a:xfrm>
            <a:custGeom>
              <a:avLst/>
              <a:gdLst>
                <a:gd name="connsiteX0" fmla="*/ 2373928 w 2373927"/>
                <a:gd name="connsiteY0" fmla="*/ 55599 h 118942"/>
                <a:gd name="connsiteX1" fmla="*/ 2288081 w 2373927"/>
                <a:gd name="connsiteY1" fmla="*/ 31711 h 118942"/>
                <a:gd name="connsiteX2" fmla="*/ 1955464 w 2373927"/>
                <a:gd name="connsiteY2" fmla="*/ 31711 h 118942"/>
                <a:gd name="connsiteX3" fmla="*/ 1665132 w 2373927"/>
                <a:gd name="connsiteY3" fmla="*/ 31711 h 118942"/>
                <a:gd name="connsiteX4" fmla="*/ 1498957 w 2373927"/>
                <a:gd name="connsiteY4" fmla="*/ 108 h 118942"/>
                <a:gd name="connsiteX5" fmla="*/ 1332634 w 2373927"/>
                <a:gd name="connsiteY5" fmla="*/ 31711 h 118942"/>
                <a:gd name="connsiteX6" fmla="*/ 1187409 w 2373927"/>
                <a:gd name="connsiteY6" fmla="*/ 59456 h 118942"/>
                <a:gd name="connsiteX7" fmla="*/ 1042006 w 2373927"/>
                <a:gd name="connsiteY7" fmla="*/ 31711 h 118942"/>
                <a:gd name="connsiteX8" fmla="*/ 875682 w 2373927"/>
                <a:gd name="connsiteY8" fmla="*/ 108 h 118942"/>
                <a:gd name="connsiteX9" fmla="*/ 709508 w 2373927"/>
                <a:gd name="connsiteY9" fmla="*/ 31711 h 118942"/>
                <a:gd name="connsiteX10" fmla="*/ 564312 w 2373927"/>
                <a:gd name="connsiteY10" fmla="*/ 59456 h 118942"/>
                <a:gd name="connsiteX11" fmla="*/ 418909 w 2373927"/>
                <a:gd name="connsiteY11" fmla="*/ 31711 h 118942"/>
                <a:gd name="connsiteX12" fmla="*/ 252467 w 2373927"/>
                <a:gd name="connsiteY12" fmla="*/ 108 h 118942"/>
                <a:gd name="connsiteX13" fmla="*/ 86055 w 2373927"/>
                <a:gd name="connsiteY13" fmla="*/ 31711 h 118942"/>
                <a:gd name="connsiteX14" fmla="*/ 0 w 2373927"/>
                <a:gd name="connsiteY14" fmla="*/ 55599 h 118942"/>
                <a:gd name="connsiteX15" fmla="*/ 0 w 2373927"/>
                <a:gd name="connsiteY15" fmla="*/ 115540 h 118942"/>
                <a:gd name="connsiteX16" fmla="*/ 107094 w 2373927"/>
                <a:gd name="connsiteY16" fmla="*/ 87232 h 118942"/>
                <a:gd name="connsiteX17" fmla="*/ 252497 w 2373927"/>
                <a:gd name="connsiteY17" fmla="*/ 59486 h 118942"/>
                <a:gd name="connsiteX18" fmla="*/ 397900 w 2373927"/>
                <a:gd name="connsiteY18" fmla="*/ 87232 h 118942"/>
                <a:gd name="connsiteX19" fmla="*/ 564342 w 2373927"/>
                <a:gd name="connsiteY19" fmla="*/ 118834 h 118942"/>
                <a:gd name="connsiteX20" fmla="*/ 730517 w 2373927"/>
                <a:gd name="connsiteY20" fmla="*/ 87232 h 118942"/>
                <a:gd name="connsiteX21" fmla="*/ 875712 w 2373927"/>
                <a:gd name="connsiteY21" fmla="*/ 59486 h 118942"/>
                <a:gd name="connsiteX22" fmla="*/ 1021115 w 2373927"/>
                <a:gd name="connsiteY22" fmla="*/ 87232 h 118942"/>
                <a:gd name="connsiteX23" fmla="*/ 1187498 w 2373927"/>
                <a:gd name="connsiteY23" fmla="*/ 118834 h 118942"/>
                <a:gd name="connsiteX24" fmla="*/ 1353851 w 2373927"/>
                <a:gd name="connsiteY24" fmla="*/ 87232 h 118942"/>
                <a:gd name="connsiteX25" fmla="*/ 1644182 w 2373927"/>
                <a:gd name="connsiteY25" fmla="*/ 87232 h 118942"/>
                <a:gd name="connsiteX26" fmla="*/ 1976769 w 2373927"/>
                <a:gd name="connsiteY26" fmla="*/ 87232 h 118942"/>
                <a:gd name="connsiteX27" fmla="*/ 2267131 w 2373927"/>
                <a:gd name="connsiteY27" fmla="*/ 87232 h 118942"/>
                <a:gd name="connsiteX28" fmla="*/ 2373928 w 2373927"/>
                <a:gd name="connsiteY28" fmla="*/ 115540 h 11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73927" h="118942">
                  <a:moveTo>
                    <a:pt x="2373928" y="55599"/>
                  </a:moveTo>
                  <a:cubicBezTo>
                    <a:pt x="2344438" y="51195"/>
                    <a:pt x="2315606" y="43171"/>
                    <a:pt x="2288081" y="31711"/>
                  </a:cubicBezTo>
                  <a:cubicBezTo>
                    <a:pt x="2181212" y="-10426"/>
                    <a:pt x="2062332" y="-10426"/>
                    <a:pt x="1955464" y="31711"/>
                  </a:cubicBezTo>
                  <a:cubicBezTo>
                    <a:pt x="1862222" y="68706"/>
                    <a:pt x="1758374" y="68706"/>
                    <a:pt x="1665132" y="31711"/>
                  </a:cubicBezTo>
                  <a:cubicBezTo>
                    <a:pt x="1612591" y="9574"/>
                    <a:pt x="1555958" y="-1197"/>
                    <a:pt x="1498957" y="108"/>
                  </a:cubicBezTo>
                  <a:cubicBezTo>
                    <a:pt x="1441909" y="-1212"/>
                    <a:pt x="1385225" y="9560"/>
                    <a:pt x="1332634" y="31711"/>
                  </a:cubicBezTo>
                  <a:cubicBezTo>
                    <a:pt x="1286764" y="51231"/>
                    <a:pt x="1237244" y="60691"/>
                    <a:pt x="1187409" y="59456"/>
                  </a:cubicBezTo>
                  <a:cubicBezTo>
                    <a:pt x="1137515" y="60709"/>
                    <a:pt x="1087932" y="51249"/>
                    <a:pt x="1042006" y="31711"/>
                  </a:cubicBezTo>
                  <a:cubicBezTo>
                    <a:pt x="989414" y="9565"/>
                    <a:pt x="932731" y="-1206"/>
                    <a:pt x="875682" y="108"/>
                  </a:cubicBezTo>
                  <a:cubicBezTo>
                    <a:pt x="818682" y="-1185"/>
                    <a:pt x="762055" y="9583"/>
                    <a:pt x="709508" y="31711"/>
                  </a:cubicBezTo>
                  <a:cubicBezTo>
                    <a:pt x="663649" y="51231"/>
                    <a:pt x="614138" y="60694"/>
                    <a:pt x="564312" y="59456"/>
                  </a:cubicBezTo>
                  <a:cubicBezTo>
                    <a:pt x="514418" y="60706"/>
                    <a:pt x="464836" y="51246"/>
                    <a:pt x="418909" y="31711"/>
                  </a:cubicBezTo>
                  <a:cubicBezTo>
                    <a:pt x="366276" y="9563"/>
                    <a:pt x="309554" y="-1209"/>
                    <a:pt x="252467" y="108"/>
                  </a:cubicBezTo>
                  <a:cubicBezTo>
                    <a:pt x="195389" y="-1209"/>
                    <a:pt x="138676" y="9563"/>
                    <a:pt x="86055" y="31711"/>
                  </a:cubicBezTo>
                  <a:cubicBezTo>
                    <a:pt x="58466" y="43195"/>
                    <a:pt x="29561" y="51219"/>
                    <a:pt x="0" y="55599"/>
                  </a:cubicBezTo>
                  <a:lnTo>
                    <a:pt x="0" y="115540"/>
                  </a:lnTo>
                  <a:cubicBezTo>
                    <a:pt x="36818" y="111015"/>
                    <a:pt x="72847" y="101490"/>
                    <a:pt x="107094" y="87232"/>
                  </a:cubicBezTo>
                  <a:cubicBezTo>
                    <a:pt x="153020" y="67697"/>
                    <a:pt x="202603" y="58237"/>
                    <a:pt x="252497" y="59486"/>
                  </a:cubicBezTo>
                  <a:cubicBezTo>
                    <a:pt x="302391" y="58240"/>
                    <a:pt x="351970" y="67700"/>
                    <a:pt x="397900" y="87232"/>
                  </a:cubicBezTo>
                  <a:cubicBezTo>
                    <a:pt x="450533" y="109383"/>
                    <a:pt x="507255" y="120155"/>
                    <a:pt x="564342" y="118834"/>
                  </a:cubicBezTo>
                  <a:cubicBezTo>
                    <a:pt x="621343" y="120134"/>
                    <a:pt x="677973" y="109362"/>
                    <a:pt x="730517" y="87232"/>
                  </a:cubicBezTo>
                  <a:cubicBezTo>
                    <a:pt x="776375" y="67715"/>
                    <a:pt x="825886" y="58252"/>
                    <a:pt x="875712" y="59486"/>
                  </a:cubicBezTo>
                  <a:cubicBezTo>
                    <a:pt x="925606" y="58225"/>
                    <a:pt x="975192" y="67688"/>
                    <a:pt x="1021115" y="87232"/>
                  </a:cubicBezTo>
                  <a:cubicBezTo>
                    <a:pt x="1073727" y="109380"/>
                    <a:pt x="1130429" y="120149"/>
                    <a:pt x="1187498" y="118834"/>
                  </a:cubicBezTo>
                  <a:cubicBezTo>
                    <a:pt x="1244558" y="120155"/>
                    <a:pt x="1301251" y="109383"/>
                    <a:pt x="1353851" y="87232"/>
                  </a:cubicBezTo>
                  <a:cubicBezTo>
                    <a:pt x="1447093" y="50237"/>
                    <a:pt x="1550940" y="50237"/>
                    <a:pt x="1644182" y="87232"/>
                  </a:cubicBezTo>
                  <a:cubicBezTo>
                    <a:pt x="1751042" y="129366"/>
                    <a:pt x="1869910" y="129366"/>
                    <a:pt x="1976769" y="87232"/>
                  </a:cubicBezTo>
                  <a:cubicBezTo>
                    <a:pt x="2070020" y="50240"/>
                    <a:pt x="2173880" y="50240"/>
                    <a:pt x="2267131" y="87232"/>
                  </a:cubicBezTo>
                  <a:cubicBezTo>
                    <a:pt x="2301280" y="101472"/>
                    <a:pt x="2337209" y="110997"/>
                    <a:pt x="2373928" y="115540"/>
                  </a:cubicBezTo>
                  <a:close/>
                </a:path>
              </a:pathLst>
            </a:custGeom>
            <a:solidFill>
              <a:schemeClr val="accent4"/>
            </a:solidFill>
            <a:ln w="29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D9BE3FE-EB14-482F-8494-7E44EC450DE0}"/>
                </a:ext>
              </a:extLst>
            </p:cNvPr>
            <p:cNvSpPr/>
            <p:nvPr/>
          </p:nvSpPr>
          <p:spPr>
            <a:xfrm>
              <a:off x="8798384" y="5704623"/>
              <a:ext cx="2373927" cy="118942"/>
            </a:xfrm>
            <a:custGeom>
              <a:avLst/>
              <a:gdLst>
                <a:gd name="connsiteX0" fmla="*/ 2373928 w 2373927"/>
                <a:gd name="connsiteY0" fmla="*/ 55598 h 118942"/>
                <a:gd name="connsiteX1" fmla="*/ 2288081 w 2373927"/>
                <a:gd name="connsiteY1" fmla="*/ 31859 h 118942"/>
                <a:gd name="connsiteX2" fmla="*/ 1955464 w 2373927"/>
                <a:gd name="connsiteY2" fmla="*/ 31859 h 118942"/>
                <a:gd name="connsiteX3" fmla="*/ 1665132 w 2373927"/>
                <a:gd name="connsiteY3" fmla="*/ 31859 h 118942"/>
                <a:gd name="connsiteX4" fmla="*/ 1498957 w 2373927"/>
                <a:gd name="connsiteY4" fmla="*/ 256 h 118942"/>
                <a:gd name="connsiteX5" fmla="*/ 1332634 w 2373927"/>
                <a:gd name="connsiteY5" fmla="*/ 31859 h 118942"/>
                <a:gd name="connsiteX6" fmla="*/ 1187409 w 2373927"/>
                <a:gd name="connsiteY6" fmla="*/ 59604 h 118942"/>
                <a:gd name="connsiteX7" fmla="*/ 1042006 w 2373927"/>
                <a:gd name="connsiteY7" fmla="*/ 31859 h 118942"/>
                <a:gd name="connsiteX8" fmla="*/ 875682 w 2373927"/>
                <a:gd name="connsiteY8" fmla="*/ 108 h 118942"/>
                <a:gd name="connsiteX9" fmla="*/ 709508 w 2373927"/>
                <a:gd name="connsiteY9" fmla="*/ 31711 h 118942"/>
                <a:gd name="connsiteX10" fmla="*/ 564312 w 2373927"/>
                <a:gd name="connsiteY10" fmla="*/ 59456 h 118942"/>
                <a:gd name="connsiteX11" fmla="*/ 418909 w 2373927"/>
                <a:gd name="connsiteY11" fmla="*/ 31711 h 118942"/>
                <a:gd name="connsiteX12" fmla="*/ 252467 w 2373927"/>
                <a:gd name="connsiteY12" fmla="*/ 108 h 118942"/>
                <a:gd name="connsiteX13" fmla="*/ 86055 w 2373927"/>
                <a:gd name="connsiteY13" fmla="*/ 31711 h 118942"/>
                <a:gd name="connsiteX14" fmla="*/ 0 w 2373927"/>
                <a:gd name="connsiteY14" fmla="*/ 55450 h 118942"/>
                <a:gd name="connsiteX15" fmla="*/ 0 w 2373927"/>
                <a:gd name="connsiteY15" fmla="*/ 115540 h 118942"/>
                <a:gd name="connsiteX16" fmla="*/ 107094 w 2373927"/>
                <a:gd name="connsiteY16" fmla="*/ 87231 h 118942"/>
                <a:gd name="connsiteX17" fmla="*/ 252497 w 2373927"/>
                <a:gd name="connsiteY17" fmla="*/ 59486 h 118942"/>
                <a:gd name="connsiteX18" fmla="*/ 397900 w 2373927"/>
                <a:gd name="connsiteY18" fmla="*/ 87231 h 118942"/>
                <a:gd name="connsiteX19" fmla="*/ 564342 w 2373927"/>
                <a:gd name="connsiteY19" fmla="*/ 118834 h 118942"/>
                <a:gd name="connsiteX20" fmla="*/ 730517 w 2373927"/>
                <a:gd name="connsiteY20" fmla="*/ 87231 h 118942"/>
                <a:gd name="connsiteX21" fmla="*/ 875712 w 2373927"/>
                <a:gd name="connsiteY21" fmla="*/ 59486 h 118942"/>
                <a:gd name="connsiteX22" fmla="*/ 1021115 w 2373927"/>
                <a:gd name="connsiteY22" fmla="*/ 87231 h 118942"/>
                <a:gd name="connsiteX23" fmla="*/ 1187498 w 2373927"/>
                <a:gd name="connsiteY23" fmla="*/ 118834 h 118942"/>
                <a:gd name="connsiteX24" fmla="*/ 1353851 w 2373927"/>
                <a:gd name="connsiteY24" fmla="*/ 87231 h 118942"/>
                <a:gd name="connsiteX25" fmla="*/ 1644182 w 2373927"/>
                <a:gd name="connsiteY25" fmla="*/ 87231 h 118942"/>
                <a:gd name="connsiteX26" fmla="*/ 1976769 w 2373927"/>
                <a:gd name="connsiteY26" fmla="*/ 87231 h 118942"/>
                <a:gd name="connsiteX27" fmla="*/ 2267131 w 2373927"/>
                <a:gd name="connsiteY27" fmla="*/ 87231 h 118942"/>
                <a:gd name="connsiteX28" fmla="*/ 2373928 w 2373927"/>
                <a:gd name="connsiteY28" fmla="*/ 115540 h 11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73927" h="118942">
                  <a:moveTo>
                    <a:pt x="2373928" y="55598"/>
                  </a:moveTo>
                  <a:cubicBezTo>
                    <a:pt x="2344446" y="51242"/>
                    <a:pt x="2315612" y="43269"/>
                    <a:pt x="2288081" y="31859"/>
                  </a:cubicBezTo>
                  <a:cubicBezTo>
                    <a:pt x="2181212" y="-10278"/>
                    <a:pt x="2062332" y="-10278"/>
                    <a:pt x="1955464" y="31859"/>
                  </a:cubicBezTo>
                  <a:cubicBezTo>
                    <a:pt x="1862222" y="68854"/>
                    <a:pt x="1758374" y="68854"/>
                    <a:pt x="1665132" y="31859"/>
                  </a:cubicBezTo>
                  <a:cubicBezTo>
                    <a:pt x="1612591" y="9722"/>
                    <a:pt x="1555958" y="-1050"/>
                    <a:pt x="1498957" y="256"/>
                  </a:cubicBezTo>
                  <a:cubicBezTo>
                    <a:pt x="1441909" y="-1064"/>
                    <a:pt x="1385225" y="9707"/>
                    <a:pt x="1332634" y="31859"/>
                  </a:cubicBezTo>
                  <a:cubicBezTo>
                    <a:pt x="1286764" y="51379"/>
                    <a:pt x="1237244" y="60839"/>
                    <a:pt x="1187409" y="59604"/>
                  </a:cubicBezTo>
                  <a:cubicBezTo>
                    <a:pt x="1137515" y="60857"/>
                    <a:pt x="1087932" y="51396"/>
                    <a:pt x="1042006" y="31859"/>
                  </a:cubicBezTo>
                  <a:cubicBezTo>
                    <a:pt x="989426" y="9663"/>
                    <a:pt x="932743" y="-1159"/>
                    <a:pt x="875682" y="108"/>
                  </a:cubicBezTo>
                  <a:cubicBezTo>
                    <a:pt x="818682" y="-1186"/>
                    <a:pt x="762055" y="9583"/>
                    <a:pt x="709508" y="31711"/>
                  </a:cubicBezTo>
                  <a:cubicBezTo>
                    <a:pt x="663649" y="51230"/>
                    <a:pt x="614138" y="60693"/>
                    <a:pt x="564312" y="59456"/>
                  </a:cubicBezTo>
                  <a:cubicBezTo>
                    <a:pt x="514418" y="60705"/>
                    <a:pt x="464836" y="51245"/>
                    <a:pt x="418909" y="31711"/>
                  </a:cubicBezTo>
                  <a:cubicBezTo>
                    <a:pt x="366276" y="9562"/>
                    <a:pt x="309554" y="-1210"/>
                    <a:pt x="252467" y="108"/>
                  </a:cubicBezTo>
                  <a:cubicBezTo>
                    <a:pt x="195389" y="-1207"/>
                    <a:pt x="138676" y="9562"/>
                    <a:pt x="86055" y="31711"/>
                  </a:cubicBezTo>
                  <a:cubicBezTo>
                    <a:pt x="58459" y="43144"/>
                    <a:pt x="29555" y="51118"/>
                    <a:pt x="0" y="55450"/>
                  </a:cubicBezTo>
                  <a:lnTo>
                    <a:pt x="0" y="115540"/>
                  </a:lnTo>
                  <a:cubicBezTo>
                    <a:pt x="36818" y="111015"/>
                    <a:pt x="72847" y="101489"/>
                    <a:pt x="107094" y="87231"/>
                  </a:cubicBezTo>
                  <a:cubicBezTo>
                    <a:pt x="153020" y="67696"/>
                    <a:pt x="202603" y="58236"/>
                    <a:pt x="252497" y="59486"/>
                  </a:cubicBezTo>
                  <a:cubicBezTo>
                    <a:pt x="302391" y="58239"/>
                    <a:pt x="351970" y="67699"/>
                    <a:pt x="397900" y="87231"/>
                  </a:cubicBezTo>
                  <a:cubicBezTo>
                    <a:pt x="450533" y="109383"/>
                    <a:pt x="507255" y="120154"/>
                    <a:pt x="564342" y="118834"/>
                  </a:cubicBezTo>
                  <a:cubicBezTo>
                    <a:pt x="621343" y="120134"/>
                    <a:pt x="677973" y="109362"/>
                    <a:pt x="730517" y="87231"/>
                  </a:cubicBezTo>
                  <a:cubicBezTo>
                    <a:pt x="776375" y="67714"/>
                    <a:pt x="825886" y="58251"/>
                    <a:pt x="875712" y="59486"/>
                  </a:cubicBezTo>
                  <a:cubicBezTo>
                    <a:pt x="925606" y="58227"/>
                    <a:pt x="975192" y="67688"/>
                    <a:pt x="1021115" y="87231"/>
                  </a:cubicBezTo>
                  <a:cubicBezTo>
                    <a:pt x="1073727" y="109380"/>
                    <a:pt x="1130429" y="120148"/>
                    <a:pt x="1187498" y="118834"/>
                  </a:cubicBezTo>
                  <a:cubicBezTo>
                    <a:pt x="1244558" y="120154"/>
                    <a:pt x="1301251" y="109383"/>
                    <a:pt x="1353851" y="87231"/>
                  </a:cubicBezTo>
                  <a:cubicBezTo>
                    <a:pt x="1447093" y="50236"/>
                    <a:pt x="1550940" y="50236"/>
                    <a:pt x="1644182" y="87231"/>
                  </a:cubicBezTo>
                  <a:cubicBezTo>
                    <a:pt x="1751042" y="129368"/>
                    <a:pt x="1869910" y="129368"/>
                    <a:pt x="1976769" y="87231"/>
                  </a:cubicBezTo>
                  <a:cubicBezTo>
                    <a:pt x="2070020" y="50239"/>
                    <a:pt x="2173880" y="50239"/>
                    <a:pt x="2267131" y="87231"/>
                  </a:cubicBezTo>
                  <a:cubicBezTo>
                    <a:pt x="2301280" y="101471"/>
                    <a:pt x="2337209" y="110997"/>
                    <a:pt x="2373928" y="115540"/>
                  </a:cubicBezTo>
                  <a:close/>
                </a:path>
              </a:pathLst>
            </a:custGeom>
            <a:solidFill>
              <a:schemeClr val="accent4"/>
            </a:solidFill>
            <a:ln w="29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73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AC29E2-1CC3-4225-B70B-95D67C210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072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F465B017-31F3-477C-A16F-AB617BBA7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18726"/>
              </p:ext>
            </p:extLst>
          </p:nvPr>
        </p:nvGraphicFramePr>
        <p:xfrm>
          <a:off x="545432" y="1417638"/>
          <a:ext cx="11085094" cy="450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86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3">
            <a:extLst>
              <a:ext uri="{FF2B5EF4-FFF2-40B4-BE49-F238E27FC236}">
                <a16:creationId xmlns:a16="http://schemas.microsoft.com/office/drawing/2014/main" id="{F58E5E73-ECBD-41B9-89CF-AFDF1661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4680"/>
          </a:xfrm>
        </p:spPr>
        <p:txBody>
          <a:bodyPr>
            <a:normAutofit/>
          </a:bodyPr>
          <a:lstStyle/>
          <a:p>
            <a:r>
              <a:rPr lang="en-US" sz="3600" dirty="0"/>
              <a:t>I. </a:t>
            </a:r>
            <a:r>
              <a:rPr lang="en-US" sz="3600" dirty="0" err="1"/>
              <a:t>Nhận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ánh</a:t>
            </a:r>
            <a:r>
              <a:rPr lang="en-US" sz="3600" dirty="0"/>
              <a:t> </a:t>
            </a:r>
            <a:r>
              <a:rPr lang="en-US" sz="3600" dirty="0" err="1"/>
              <a:t>sáng</a:t>
            </a:r>
            <a:endParaRPr lang="en-US" sz="3600" dirty="0"/>
          </a:p>
        </p:txBody>
      </p:sp>
      <p:sp>
        <p:nvSpPr>
          <p:cNvPr id="7" name="Chỗ dành sẵn cho Nội dung 6">
            <a:extLst>
              <a:ext uri="{FF2B5EF4-FFF2-40B4-BE49-F238E27FC236}">
                <a16:creationId xmlns:a16="http://schemas.microsoft.com/office/drawing/2014/main" id="{730CFEE5-76E0-47C1-9B48-47E3501E3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624310" cy="4023360"/>
          </a:xfrm>
          <a:custGeom>
            <a:avLst/>
            <a:gdLst>
              <a:gd name="connsiteX0" fmla="*/ 0 w 5624310"/>
              <a:gd name="connsiteY0" fmla="*/ 0 h 4023360"/>
              <a:gd name="connsiteX1" fmla="*/ 618674 w 5624310"/>
              <a:gd name="connsiteY1" fmla="*/ 0 h 4023360"/>
              <a:gd name="connsiteX2" fmla="*/ 1237348 w 5624310"/>
              <a:gd name="connsiteY2" fmla="*/ 0 h 4023360"/>
              <a:gd name="connsiteX3" fmla="*/ 1687293 w 5624310"/>
              <a:gd name="connsiteY3" fmla="*/ 0 h 4023360"/>
              <a:gd name="connsiteX4" fmla="*/ 2080995 w 5624310"/>
              <a:gd name="connsiteY4" fmla="*/ 0 h 4023360"/>
              <a:gd name="connsiteX5" fmla="*/ 2587183 w 5624310"/>
              <a:gd name="connsiteY5" fmla="*/ 0 h 4023360"/>
              <a:gd name="connsiteX6" fmla="*/ 2980884 w 5624310"/>
              <a:gd name="connsiteY6" fmla="*/ 0 h 4023360"/>
              <a:gd name="connsiteX7" fmla="*/ 3487072 w 5624310"/>
              <a:gd name="connsiteY7" fmla="*/ 0 h 4023360"/>
              <a:gd name="connsiteX8" fmla="*/ 3993260 w 5624310"/>
              <a:gd name="connsiteY8" fmla="*/ 0 h 4023360"/>
              <a:gd name="connsiteX9" fmla="*/ 4611934 w 5624310"/>
              <a:gd name="connsiteY9" fmla="*/ 0 h 4023360"/>
              <a:gd name="connsiteX10" fmla="*/ 5061879 w 5624310"/>
              <a:gd name="connsiteY10" fmla="*/ 0 h 4023360"/>
              <a:gd name="connsiteX11" fmla="*/ 5624310 w 5624310"/>
              <a:gd name="connsiteY11" fmla="*/ 0 h 4023360"/>
              <a:gd name="connsiteX12" fmla="*/ 5624310 w 5624310"/>
              <a:gd name="connsiteY12" fmla="*/ 494299 h 4023360"/>
              <a:gd name="connsiteX13" fmla="*/ 5624310 w 5624310"/>
              <a:gd name="connsiteY13" fmla="*/ 988597 h 4023360"/>
              <a:gd name="connsiteX14" fmla="*/ 5624310 w 5624310"/>
              <a:gd name="connsiteY14" fmla="*/ 1442662 h 4023360"/>
              <a:gd name="connsiteX15" fmla="*/ 5624310 w 5624310"/>
              <a:gd name="connsiteY15" fmla="*/ 1977194 h 4023360"/>
              <a:gd name="connsiteX16" fmla="*/ 5624310 w 5624310"/>
              <a:gd name="connsiteY16" fmla="*/ 2592193 h 4023360"/>
              <a:gd name="connsiteX17" fmla="*/ 5624310 w 5624310"/>
              <a:gd name="connsiteY17" fmla="*/ 3247426 h 4023360"/>
              <a:gd name="connsiteX18" fmla="*/ 5624310 w 5624310"/>
              <a:gd name="connsiteY18" fmla="*/ 4023360 h 4023360"/>
              <a:gd name="connsiteX19" fmla="*/ 5230608 w 5624310"/>
              <a:gd name="connsiteY19" fmla="*/ 4023360 h 4023360"/>
              <a:gd name="connsiteX20" fmla="*/ 4611934 w 5624310"/>
              <a:gd name="connsiteY20" fmla="*/ 4023360 h 4023360"/>
              <a:gd name="connsiteX21" fmla="*/ 4105746 w 5624310"/>
              <a:gd name="connsiteY21" fmla="*/ 4023360 h 4023360"/>
              <a:gd name="connsiteX22" fmla="*/ 3655801 w 5624310"/>
              <a:gd name="connsiteY22" fmla="*/ 4023360 h 4023360"/>
              <a:gd name="connsiteX23" fmla="*/ 3262100 w 5624310"/>
              <a:gd name="connsiteY23" fmla="*/ 4023360 h 4023360"/>
              <a:gd name="connsiteX24" fmla="*/ 2868398 w 5624310"/>
              <a:gd name="connsiteY24" fmla="*/ 4023360 h 4023360"/>
              <a:gd name="connsiteX25" fmla="*/ 2418453 w 5624310"/>
              <a:gd name="connsiteY25" fmla="*/ 4023360 h 4023360"/>
              <a:gd name="connsiteX26" fmla="*/ 1968508 w 5624310"/>
              <a:gd name="connsiteY26" fmla="*/ 4023360 h 4023360"/>
              <a:gd name="connsiteX27" fmla="*/ 1574807 w 5624310"/>
              <a:gd name="connsiteY27" fmla="*/ 4023360 h 4023360"/>
              <a:gd name="connsiteX28" fmla="*/ 899890 w 5624310"/>
              <a:gd name="connsiteY28" fmla="*/ 4023360 h 4023360"/>
              <a:gd name="connsiteX29" fmla="*/ 0 w 5624310"/>
              <a:gd name="connsiteY29" fmla="*/ 4023360 h 4023360"/>
              <a:gd name="connsiteX30" fmla="*/ 0 w 5624310"/>
              <a:gd name="connsiteY30" fmla="*/ 3529061 h 4023360"/>
              <a:gd name="connsiteX31" fmla="*/ 0 w 5624310"/>
              <a:gd name="connsiteY31" fmla="*/ 2914062 h 4023360"/>
              <a:gd name="connsiteX32" fmla="*/ 0 w 5624310"/>
              <a:gd name="connsiteY32" fmla="*/ 2258829 h 4023360"/>
              <a:gd name="connsiteX33" fmla="*/ 0 w 5624310"/>
              <a:gd name="connsiteY33" fmla="*/ 1603596 h 4023360"/>
              <a:gd name="connsiteX34" fmla="*/ 0 w 5624310"/>
              <a:gd name="connsiteY34" fmla="*/ 1149531 h 4023360"/>
              <a:gd name="connsiteX35" fmla="*/ 0 w 5624310"/>
              <a:gd name="connsiteY35" fmla="*/ 574766 h 4023360"/>
              <a:gd name="connsiteX36" fmla="*/ 0 w 5624310"/>
              <a:gd name="connsiteY36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624310" h="4023360" fill="none" extrusionOk="0">
                <a:moveTo>
                  <a:pt x="0" y="0"/>
                </a:moveTo>
                <a:cubicBezTo>
                  <a:pt x="258832" y="-63313"/>
                  <a:pt x="458750" y="15317"/>
                  <a:pt x="618674" y="0"/>
                </a:cubicBezTo>
                <a:cubicBezTo>
                  <a:pt x="778598" y="-15317"/>
                  <a:pt x="1055166" y="35495"/>
                  <a:pt x="1237348" y="0"/>
                </a:cubicBezTo>
                <a:cubicBezTo>
                  <a:pt x="1419530" y="-35495"/>
                  <a:pt x="1572548" y="39989"/>
                  <a:pt x="1687293" y="0"/>
                </a:cubicBezTo>
                <a:cubicBezTo>
                  <a:pt x="1802038" y="-39989"/>
                  <a:pt x="1996600" y="28761"/>
                  <a:pt x="2080995" y="0"/>
                </a:cubicBezTo>
                <a:cubicBezTo>
                  <a:pt x="2165390" y="-28761"/>
                  <a:pt x="2420986" y="45866"/>
                  <a:pt x="2587183" y="0"/>
                </a:cubicBezTo>
                <a:cubicBezTo>
                  <a:pt x="2753380" y="-45866"/>
                  <a:pt x="2868865" y="28281"/>
                  <a:pt x="2980884" y="0"/>
                </a:cubicBezTo>
                <a:cubicBezTo>
                  <a:pt x="3092903" y="-28281"/>
                  <a:pt x="3301688" y="35606"/>
                  <a:pt x="3487072" y="0"/>
                </a:cubicBezTo>
                <a:cubicBezTo>
                  <a:pt x="3672456" y="-35606"/>
                  <a:pt x="3779409" y="32596"/>
                  <a:pt x="3993260" y="0"/>
                </a:cubicBezTo>
                <a:cubicBezTo>
                  <a:pt x="4207111" y="-32596"/>
                  <a:pt x="4347366" y="27979"/>
                  <a:pt x="4611934" y="0"/>
                </a:cubicBezTo>
                <a:cubicBezTo>
                  <a:pt x="4876502" y="-27979"/>
                  <a:pt x="4941899" y="23542"/>
                  <a:pt x="5061879" y="0"/>
                </a:cubicBezTo>
                <a:cubicBezTo>
                  <a:pt x="5181859" y="-23542"/>
                  <a:pt x="5438518" y="65530"/>
                  <a:pt x="5624310" y="0"/>
                </a:cubicBezTo>
                <a:cubicBezTo>
                  <a:pt x="5641788" y="143515"/>
                  <a:pt x="5574826" y="353384"/>
                  <a:pt x="5624310" y="494299"/>
                </a:cubicBezTo>
                <a:cubicBezTo>
                  <a:pt x="5673794" y="635214"/>
                  <a:pt x="5610135" y="759560"/>
                  <a:pt x="5624310" y="988597"/>
                </a:cubicBezTo>
                <a:cubicBezTo>
                  <a:pt x="5638485" y="1217634"/>
                  <a:pt x="5573062" y="1221620"/>
                  <a:pt x="5624310" y="1442662"/>
                </a:cubicBezTo>
                <a:cubicBezTo>
                  <a:pt x="5675558" y="1663704"/>
                  <a:pt x="5603086" y="1738582"/>
                  <a:pt x="5624310" y="1977194"/>
                </a:cubicBezTo>
                <a:cubicBezTo>
                  <a:pt x="5645534" y="2215806"/>
                  <a:pt x="5572053" y="2392644"/>
                  <a:pt x="5624310" y="2592193"/>
                </a:cubicBezTo>
                <a:cubicBezTo>
                  <a:pt x="5676567" y="2791742"/>
                  <a:pt x="5555255" y="3080337"/>
                  <a:pt x="5624310" y="3247426"/>
                </a:cubicBezTo>
                <a:cubicBezTo>
                  <a:pt x="5693365" y="3414515"/>
                  <a:pt x="5536067" y="3844896"/>
                  <a:pt x="5624310" y="4023360"/>
                </a:cubicBezTo>
                <a:cubicBezTo>
                  <a:pt x="5544863" y="4063065"/>
                  <a:pt x="5323195" y="3977667"/>
                  <a:pt x="5230608" y="4023360"/>
                </a:cubicBezTo>
                <a:cubicBezTo>
                  <a:pt x="5138021" y="4069053"/>
                  <a:pt x="4777655" y="3964496"/>
                  <a:pt x="4611934" y="4023360"/>
                </a:cubicBezTo>
                <a:cubicBezTo>
                  <a:pt x="4446213" y="4082224"/>
                  <a:pt x="4330855" y="3965088"/>
                  <a:pt x="4105746" y="4023360"/>
                </a:cubicBezTo>
                <a:cubicBezTo>
                  <a:pt x="3880637" y="4081632"/>
                  <a:pt x="3771829" y="3991236"/>
                  <a:pt x="3655801" y="4023360"/>
                </a:cubicBezTo>
                <a:cubicBezTo>
                  <a:pt x="3539774" y="4055484"/>
                  <a:pt x="3389682" y="3991147"/>
                  <a:pt x="3262100" y="4023360"/>
                </a:cubicBezTo>
                <a:cubicBezTo>
                  <a:pt x="3134518" y="4055573"/>
                  <a:pt x="3044401" y="3990891"/>
                  <a:pt x="2868398" y="4023360"/>
                </a:cubicBezTo>
                <a:cubicBezTo>
                  <a:pt x="2692395" y="4055829"/>
                  <a:pt x="2642304" y="3979085"/>
                  <a:pt x="2418453" y="4023360"/>
                </a:cubicBezTo>
                <a:cubicBezTo>
                  <a:pt x="2194603" y="4067635"/>
                  <a:pt x="2167226" y="4002592"/>
                  <a:pt x="1968508" y="4023360"/>
                </a:cubicBezTo>
                <a:cubicBezTo>
                  <a:pt x="1769790" y="4044128"/>
                  <a:pt x="1668117" y="4017689"/>
                  <a:pt x="1574807" y="4023360"/>
                </a:cubicBezTo>
                <a:cubicBezTo>
                  <a:pt x="1481497" y="4029031"/>
                  <a:pt x="1209647" y="4004165"/>
                  <a:pt x="899890" y="4023360"/>
                </a:cubicBezTo>
                <a:cubicBezTo>
                  <a:pt x="590133" y="4042555"/>
                  <a:pt x="191254" y="3954892"/>
                  <a:pt x="0" y="4023360"/>
                </a:cubicBezTo>
                <a:cubicBezTo>
                  <a:pt x="-55921" y="3888631"/>
                  <a:pt x="50648" y="3716865"/>
                  <a:pt x="0" y="3529061"/>
                </a:cubicBezTo>
                <a:cubicBezTo>
                  <a:pt x="-50648" y="3341257"/>
                  <a:pt x="69231" y="3118937"/>
                  <a:pt x="0" y="2914062"/>
                </a:cubicBezTo>
                <a:cubicBezTo>
                  <a:pt x="-69231" y="2709187"/>
                  <a:pt x="33377" y="2489889"/>
                  <a:pt x="0" y="2258829"/>
                </a:cubicBezTo>
                <a:cubicBezTo>
                  <a:pt x="-33377" y="2027769"/>
                  <a:pt x="50510" y="1903766"/>
                  <a:pt x="0" y="1603596"/>
                </a:cubicBezTo>
                <a:cubicBezTo>
                  <a:pt x="-50510" y="1303426"/>
                  <a:pt x="26622" y="1284953"/>
                  <a:pt x="0" y="1149531"/>
                </a:cubicBezTo>
                <a:cubicBezTo>
                  <a:pt x="-26622" y="1014110"/>
                  <a:pt x="56791" y="821674"/>
                  <a:pt x="0" y="574766"/>
                </a:cubicBezTo>
                <a:cubicBezTo>
                  <a:pt x="-56791" y="327859"/>
                  <a:pt x="22043" y="141878"/>
                  <a:pt x="0" y="0"/>
                </a:cubicBezTo>
                <a:close/>
              </a:path>
              <a:path w="5624310" h="4023360" stroke="0" extrusionOk="0">
                <a:moveTo>
                  <a:pt x="0" y="0"/>
                </a:moveTo>
                <a:cubicBezTo>
                  <a:pt x="124635" y="-28155"/>
                  <a:pt x="211293" y="9811"/>
                  <a:pt x="393702" y="0"/>
                </a:cubicBezTo>
                <a:cubicBezTo>
                  <a:pt x="576111" y="-9811"/>
                  <a:pt x="885918" y="27476"/>
                  <a:pt x="1068619" y="0"/>
                </a:cubicBezTo>
                <a:cubicBezTo>
                  <a:pt x="1251320" y="-27476"/>
                  <a:pt x="1555980" y="55670"/>
                  <a:pt x="1687293" y="0"/>
                </a:cubicBezTo>
                <a:cubicBezTo>
                  <a:pt x="1818606" y="-55670"/>
                  <a:pt x="2085497" y="34070"/>
                  <a:pt x="2249724" y="0"/>
                </a:cubicBezTo>
                <a:cubicBezTo>
                  <a:pt x="2413951" y="-34070"/>
                  <a:pt x="2539253" y="48232"/>
                  <a:pt x="2699669" y="0"/>
                </a:cubicBezTo>
                <a:cubicBezTo>
                  <a:pt x="2860085" y="-48232"/>
                  <a:pt x="3024577" y="1410"/>
                  <a:pt x="3149614" y="0"/>
                </a:cubicBezTo>
                <a:cubicBezTo>
                  <a:pt x="3274652" y="-1410"/>
                  <a:pt x="3483658" y="4291"/>
                  <a:pt x="3599558" y="0"/>
                </a:cubicBezTo>
                <a:cubicBezTo>
                  <a:pt x="3715458" y="-4291"/>
                  <a:pt x="3957862" y="59035"/>
                  <a:pt x="4161989" y="0"/>
                </a:cubicBezTo>
                <a:cubicBezTo>
                  <a:pt x="4366116" y="-59035"/>
                  <a:pt x="4584902" y="77469"/>
                  <a:pt x="4836907" y="0"/>
                </a:cubicBezTo>
                <a:cubicBezTo>
                  <a:pt x="5088912" y="-77469"/>
                  <a:pt x="5330512" y="56258"/>
                  <a:pt x="5624310" y="0"/>
                </a:cubicBezTo>
                <a:cubicBezTo>
                  <a:pt x="5632053" y="212445"/>
                  <a:pt x="5608645" y="296010"/>
                  <a:pt x="5624310" y="454065"/>
                </a:cubicBezTo>
                <a:cubicBezTo>
                  <a:pt x="5639975" y="612121"/>
                  <a:pt x="5605245" y="718498"/>
                  <a:pt x="5624310" y="908130"/>
                </a:cubicBezTo>
                <a:cubicBezTo>
                  <a:pt x="5643375" y="1097762"/>
                  <a:pt x="5610504" y="1135232"/>
                  <a:pt x="5624310" y="1362195"/>
                </a:cubicBezTo>
                <a:cubicBezTo>
                  <a:pt x="5638116" y="1589159"/>
                  <a:pt x="5565251" y="1786963"/>
                  <a:pt x="5624310" y="1896727"/>
                </a:cubicBezTo>
                <a:cubicBezTo>
                  <a:pt x="5683369" y="2006491"/>
                  <a:pt x="5559322" y="2293760"/>
                  <a:pt x="5624310" y="2471493"/>
                </a:cubicBezTo>
                <a:cubicBezTo>
                  <a:pt x="5689298" y="2649226"/>
                  <a:pt x="5578027" y="2839189"/>
                  <a:pt x="5624310" y="3126725"/>
                </a:cubicBezTo>
                <a:cubicBezTo>
                  <a:pt x="5670593" y="3414261"/>
                  <a:pt x="5575355" y="3616104"/>
                  <a:pt x="5624310" y="4023360"/>
                </a:cubicBezTo>
                <a:cubicBezTo>
                  <a:pt x="5468625" y="4037530"/>
                  <a:pt x="5300496" y="4012362"/>
                  <a:pt x="5174365" y="4023360"/>
                </a:cubicBezTo>
                <a:cubicBezTo>
                  <a:pt x="5048235" y="4034358"/>
                  <a:pt x="4871957" y="4003313"/>
                  <a:pt x="4668177" y="4023360"/>
                </a:cubicBezTo>
                <a:cubicBezTo>
                  <a:pt x="4464397" y="4043407"/>
                  <a:pt x="4361725" y="3993773"/>
                  <a:pt x="4105746" y="4023360"/>
                </a:cubicBezTo>
                <a:cubicBezTo>
                  <a:pt x="3849767" y="4052947"/>
                  <a:pt x="3753978" y="4020352"/>
                  <a:pt x="3599558" y="4023360"/>
                </a:cubicBezTo>
                <a:cubicBezTo>
                  <a:pt x="3445138" y="4026368"/>
                  <a:pt x="3276006" y="3967400"/>
                  <a:pt x="3037127" y="4023360"/>
                </a:cubicBezTo>
                <a:cubicBezTo>
                  <a:pt x="2798248" y="4079320"/>
                  <a:pt x="2729067" y="3972350"/>
                  <a:pt x="2474696" y="4023360"/>
                </a:cubicBezTo>
                <a:cubicBezTo>
                  <a:pt x="2220325" y="4074370"/>
                  <a:pt x="1936039" y="3952431"/>
                  <a:pt x="1799779" y="4023360"/>
                </a:cubicBezTo>
                <a:cubicBezTo>
                  <a:pt x="1663519" y="4094289"/>
                  <a:pt x="1468873" y="3969439"/>
                  <a:pt x="1349834" y="4023360"/>
                </a:cubicBezTo>
                <a:cubicBezTo>
                  <a:pt x="1230796" y="4077281"/>
                  <a:pt x="1040056" y="3969263"/>
                  <a:pt x="843647" y="4023360"/>
                </a:cubicBezTo>
                <a:cubicBezTo>
                  <a:pt x="647238" y="4077457"/>
                  <a:pt x="171013" y="4011813"/>
                  <a:pt x="0" y="4023360"/>
                </a:cubicBezTo>
                <a:cubicBezTo>
                  <a:pt x="-27289" y="3824051"/>
                  <a:pt x="39778" y="3779055"/>
                  <a:pt x="0" y="3569295"/>
                </a:cubicBezTo>
                <a:cubicBezTo>
                  <a:pt x="-39778" y="3359536"/>
                  <a:pt x="8630" y="3174096"/>
                  <a:pt x="0" y="2994529"/>
                </a:cubicBezTo>
                <a:cubicBezTo>
                  <a:pt x="-8630" y="2814962"/>
                  <a:pt x="44229" y="2657314"/>
                  <a:pt x="0" y="2540464"/>
                </a:cubicBezTo>
                <a:cubicBezTo>
                  <a:pt x="-44229" y="2423614"/>
                  <a:pt x="40794" y="2216043"/>
                  <a:pt x="0" y="1925465"/>
                </a:cubicBezTo>
                <a:cubicBezTo>
                  <a:pt x="-40794" y="1634887"/>
                  <a:pt x="36865" y="1449165"/>
                  <a:pt x="0" y="1270232"/>
                </a:cubicBezTo>
                <a:cubicBezTo>
                  <a:pt x="-36865" y="1091299"/>
                  <a:pt x="26009" y="954404"/>
                  <a:pt x="0" y="816167"/>
                </a:cubicBezTo>
                <a:cubicBezTo>
                  <a:pt x="-26009" y="677931"/>
                  <a:pt x="88360" y="298939"/>
                  <a:pt x="0" y="0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516136229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vi-V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CH1: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trên, em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CH2: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sao ta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bòng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vi-V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CH3: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như ta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chắm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tay che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không?</a:t>
            </a:r>
          </a:p>
        </p:txBody>
      </p:sp>
      <p:pic>
        <p:nvPicPr>
          <p:cNvPr id="8" name="Chỗ dành sẵn cho Nội dung 7" descr="Bài 63 trang 120, 121 sgk TNXH 3 |Giải bài tập SGK TNXH lớp 3">
            <a:extLst>
              <a:ext uri="{FF2B5EF4-FFF2-40B4-BE49-F238E27FC236}">
                <a16:creationId xmlns:a16="http://schemas.microsoft.com/office/drawing/2014/main" id="{B2F4E8DB-72A0-4934-85CB-6EF5CDC1E09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9" y="1845735"/>
            <a:ext cx="5624311" cy="4023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69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3">
            <a:extLst>
              <a:ext uri="{FF2B5EF4-FFF2-40B4-BE49-F238E27FC236}">
                <a16:creationId xmlns:a16="http://schemas.microsoft.com/office/drawing/2014/main" id="{F58E5E73-ECBD-41B9-89CF-AFDF1661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225"/>
            <a:ext cx="10058400" cy="964680"/>
          </a:xfrm>
        </p:spPr>
        <p:txBody>
          <a:bodyPr>
            <a:normAutofit/>
          </a:bodyPr>
          <a:lstStyle/>
          <a:p>
            <a:r>
              <a:rPr lang="en-US" sz="3600" dirty="0"/>
              <a:t>I. </a:t>
            </a:r>
            <a:r>
              <a:rPr lang="en-US" sz="3600" dirty="0" err="1"/>
              <a:t>Nhận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ánh</a:t>
            </a:r>
            <a:r>
              <a:rPr lang="en-US" sz="3600" dirty="0"/>
              <a:t> </a:t>
            </a:r>
            <a:r>
              <a:rPr lang="en-US" sz="3600" dirty="0" err="1"/>
              <a:t>sáng</a:t>
            </a:r>
            <a:endParaRPr lang="en-US" sz="3600" dirty="0"/>
          </a:p>
        </p:txBody>
      </p:sp>
      <p:pic>
        <p:nvPicPr>
          <p:cNvPr id="8" name="Chỗ dành sẵn cho Nội dung 7" descr="Bài 63 trang 120, 121 sgk TNXH 3 |Giải bài tập SGK TNXH lớp 3">
            <a:extLst>
              <a:ext uri="{FF2B5EF4-FFF2-40B4-BE49-F238E27FC236}">
                <a16:creationId xmlns:a16="http://schemas.microsoft.com/office/drawing/2014/main" id="{B2F4E8DB-72A0-4934-85CB-6EF5CDC1E09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9" y="1417320"/>
            <a:ext cx="6320854" cy="445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42176C2-4A8B-4B69-8552-0BC77E984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4471" y="2073362"/>
            <a:ext cx="4937760" cy="2711275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vi-VN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3">
            <a:extLst>
              <a:ext uri="{FF2B5EF4-FFF2-40B4-BE49-F238E27FC236}">
                <a16:creationId xmlns:a16="http://schemas.microsoft.com/office/drawing/2014/main" id="{F58E5E73-ECBD-41B9-89CF-AFDF1661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012807"/>
          </a:xfrm>
        </p:spPr>
        <p:txBody>
          <a:bodyPr>
            <a:normAutofit/>
          </a:bodyPr>
          <a:lstStyle/>
          <a:p>
            <a:r>
              <a:rPr lang="en-US" sz="3600" dirty="0"/>
              <a:t>II. </a:t>
            </a:r>
            <a:r>
              <a:rPr lang="en-US" sz="3600" dirty="0" err="1"/>
              <a:t>Nhìn</a:t>
            </a:r>
            <a:r>
              <a:rPr lang="en-US" sz="3600" dirty="0"/>
              <a:t> </a:t>
            </a:r>
            <a:r>
              <a:rPr lang="en-US" sz="3600" dirty="0" err="1"/>
              <a:t>thấy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</a:p>
        </p:txBody>
      </p:sp>
      <p:sp>
        <p:nvSpPr>
          <p:cNvPr id="7" name="Chỗ dành sẵn cho Nội dung 6">
            <a:extLst>
              <a:ext uri="{FF2B5EF4-FFF2-40B4-BE49-F238E27FC236}">
                <a16:creationId xmlns:a16="http://schemas.microsoft.com/office/drawing/2014/main" id="{730CFEE5-76E0-47C1-9B48-47E3501E3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299411"/>
            <a:ext cx="5624310" cy="4569684"/>
          </a:xfrm>
          <a:custGeom>
            <a:avLst/>
            <a:gdLst>
              <a:gd name="connsiteX0" fmla="*/ 0 w 5624310"/>
              <a:gd name="connsiteY0" fmla="*/ 0 h 4569684"/>
              <a:gd name="connsiteX1" fmla="*/ 674917 w 5624310"/>
              <a:gd name="connsiteY1" fmla="*/ 0 h 4569684"/>
              <a:gd name="connsiteX2" fmla="*/ 1068619 w 5624310"/>
              <a:gd name="connsiteY2" fmla="*/ 0 h 4569684"/>
              <a:gd name="connsiteX3" fmla="*/ 1574807 w 5624310"/>
              <a:gd name="connsiteY3" fmla="*/ 0 h 4569684"/>
              <a:gd name="connsiteX4" fmla="*/ 1968509 w 5624310"/>
              <a:gd name="connsiteY4" fmla="*/ 0 h 4569684"/>
              <a:gd name="connsiteX5" fmla="*/ 2474696 w 5624310"/>
              <a:gd name="connsiteY5" fmla="*/ 0 h 4569684"/>
              <a:gd name="connsiteX6" fmla="*/ 2980884 w 5624310"/>
              <a:gd name="connsiteY6" fmla="*/ 0 h 4569684"/>
              <a:gd name="connsiteX7" fmla="*/ 3599558 w 5624310"/>
              <a:gd name="connsiteY7" fmla="*/ 0 h 4569684"/>
              <a:gd name="connsiteX8" fmla="*/ 4049503 w 5624310"/>
              <a:gd name="connsiteY8" fmla="*/ 0 h 4569684"/>
              <a:gd name="connsiteX9" fmla="*/ 4443205 w 5624310"/>
              <a:gd name="connsiteY9" fmla="*/ 0 h 4569684"/>
              <a:gd name="connsiteX10" fmla="*/ 4893150 w 5624310"/>
              <a:gd name="connsiteY10" fmla="*/ 0 h 4569684"/>
              <a:gd name="connsiteX11" fmla="*/ 5624310 w 5624310"/>
              <a:gd name="connsiteY11" fmla="*/ 0 h 4569684"/>
              <a:gd name="connsiteX12" fmla="*/ 5624310 w 5624310"/>
              <a:gd name="connsiteY12" fmla="*/ 525514 h 4569684"/>
              <a:gd name="connsiteX13" fmla="*/ 5624310 w 5624310"/>
              <a:gd name="connsiteY13" fmla="*/ 1051027 h 4569684"/>
              <a:gd name="connsiteX14" fmla="*/ 5624310 w 5624310"/>
              <a:gd name="connsiteY14" fmla="*/ 1667935 h 4569684"/>
              <a:gd name="connsiteX15" fmla="*/ 5624310 w 5624310"/>
              <a:gd name="connsiteY15" fmla="*/ 2330539 h 4569684"/>
              <a:gd name="connsiteX16" fmla="*/ 5624310 w 5624310"/>
              <a:gd name="connsiteY16" fmla="*/ 2810356 h 4569684"/>
              <a:gd name="connsiteX17" fmla="*/ 5624310 w 5624310"/>
              <a:gd name="connsiteY17" fmla="*/ 3244476 h 4569684"/>
              <a:gd name="connsiteX18" fmla="*/ 5624310 w 5624310"/>
              <a:gd name="connsiteY18" fmla="*/ 3907080 h 4569684"/>
              <a:gd name="connsiteX19" fmla="*/ 5624310 w 5624310"/>
              <a:gd name="connsiteY19" fmla="*/ 4569684 h 4569684"/>
              <a:gd name="connsiteX20" fmla="*/ 5005636 w 5624310"/>
              <a:gd name="connsiteY20" fmla="*/ 4569684 h 4569684"/>
              <a:gd name="connsiteX21" fmla="*/ 4611934 w 5624310"/>
              <a:gd name="connsiteY21" fmla="*/ 4569684 h 4569684"/>
              <a:gd name="connsiteX22" fmla="*/ 4218233 w 5624310"/>
              <a:gd name="connsiteY22" fmla="*/ 4569684 h 4569684"/>
              <a:gd name="connsiteX23" fmla="*/ 3768288 w 5624310"/>
              <a:gd name="connsiteY23" fmla="*/ 4569684 h 4569684"/>
              <a:gd name="connsiteX24" fmla="*/ 3318343 w 5624310"/>
              <a:gd name="connsiteY24" fmla="*/ 4569684 h 4569684"/>
              <a:gd name="connsiteX25" fmla="*/ 2924641 w 5624310"/>
              <a:gd name="connsiteY25" fmla="*/ 4569684 h 4569684"/>
              <a:gd name="connsiteX26" fmla="*/ 2249724 w 5624310"/>
              <a:gd name="connsiteY26" fmla="*/ 4569684 h 4569684"/>
              <a:gd name="connsiteX27" fmla="*/ 1687293 w 5624310"/>
              <a:gd name="connsiteY27" fmla="*/ 4569684 h 4569684"/>
              <a:gd name="connsiteX28" fmla="*/ 1237348 w 5624310"/>
              <a:gd name="connsiteY28" fmla="*/ 4569684 h 4569684"/>
              <a:gd name="connsiteX29" fmla="*/ 731160 w 5624310"/>
              <a:gd name="connsiteY29" fmla="*/ 4569684 h 4569684"/>
              <a:gd name="connsiteX30" fmla="*/ 0 w 5624310"/>
              <a:gd name="connsiteY30" fmla="*/ 4569684 h 4569684"/>
              <a:gd name="connsiteX31" fmla="*/ 0 w 5624310"/>
              <a:gd name="connsiteY31" fmla="*/ 3907080 h 4569684"/>
              <a:gd name="connsiteX32" fmla="*/ 0 w 5624310"/>
              <a:gd name="connsiteY32" fmla="*/ 3472960 h 4569684"/>
              <a:gd name="connsiteX33" fmla="*/ 0 w 5624310"/>
              <a:gd name="connsiteY33" fmla="*/ 2901749 h 4569684"/>
              <a:gd name="connsiteX34" fmla="*/ 0 w 5624310"/>
              <a:gd name="connsiteY34" fmla="*/ 2239145 h 4569684"/>
              <a:gd name="connsiteX35" fmla="*/ 0 w 5624310"/>
              <a:gd name="connsiteY35" fmla="*/ 1805025 h 4569684"/>
              <a:gd name="connsiteX36" fmla="*/ 0 w 5624310"/>
              <a:gd name="connsiteY36" fmla="*/ 1325208 h 4569684"/>
              <a:gd name="connsiteX37" fmla="*/ 0 w 5624310"/>
              <a:gd name="connsiteY37" fmla="*/ 891088 h 4569684"/>
              <a:gd name="connsiteX38" fmla="*/ 0 w 5624310"/>
              <a:gd name="connsiteY38" fmla="*/ 0 h 456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24310" h="4569684" fill="none" extrusionOk="0">
                <a:moveTo>
                  <a:pt x="0" y="0"/>
                </a:moveTo>
                <a:cubicBezTo>
                  <a:pt x="256902" y="-62978"/>
                  <a:pt x="384971" y="14325"/>
                  <a:pt x="674917" y="0"/>
                </a:cubicBezTo>
                <a:cubicBezTo>
                  <a:pt x="964863" y="-14325"/>
                  <a:pt x="984224" y="28761"/>
                  <a:pt x="1068619" y="0"/>
                </a:cubicBezTo>
                <a:cubicBezTo>
                  <a:pt x="1153014" y="-28761"/>
                  <a:pt x="1408610" y="45866"/>
                  <a:pt x="1574807" y="0"/>
                </a:cubicBezTo>
                <a:cubicBezTo>
                  <a:pt x="1741004" y="-45866"/>
                  <a:pt x="1849429" y="18753"/>
                  <a:pt x="1968509" y="0"/>
                </a:cubicBezTo>
                <a:cubicBezTo>
                  <a:pt x="2087589" y="-18753"/>
                  <a:pt x="2294707" y="41347"/>
                  <a:pt x="2474696" y="0"/>
                </a:cubicBezTo>
                <a:cubicBezTo>
                  <a:pt x="2654685" y="-41347"/>
                  <a:pt x="2767033" y="32596"/>
                  <a:pt x="2980884" y="0"/>
                </a:cubicBezTo>
                <a:cubicBezTo>
                  <a:pt x="3194735" y="-32596"/>
                  <a:pt x="3334990" y="27979"/>
                  <a:pt x="3599558" y="0"/>
                </a:cubicBezTo>
                <a:cubicBezTo>
                  <a:pt x="3864126" y="-27979"/>
                  <a:pt x="3929523" y="23542"/>
                  <a:pt x="4049503" y="0"/>
                </a:cubicBezTo>
                <a:cubicBezTo>
                  <a:pt x="4169483" y="-23542"/>
                  <a:pt x="4356468" y="11347"/>
                  <a:pt x="4443205" y="0"/>
                </a:cubicBezTo>
                <a:cubicBezTo>
                  <a:pt x="4529942" y="-11347"/>
                  <a:pt x="4738610" y="2311"/>
                  <a:pt x="4893150" y="0"/>
                </a:cubicBezTo>
                <a:cubicBezTo>
                  <a:pt x="5047691" y="-2311"/>
                  <a:pt x="5378186" y="13068"/>
                  <a:pt x="5624310" y="0"/>
                </a:cubicBezTo>
                <a:cubicBezTo>
                  <a:pt x="5658270" y="163148"/>
                  <a:pt x="5593904" y="289703"/>
                  <a:pt x="5624310" y="525514"/>
                </a:cubicBezTo>
                <a:cubicBezTo>
                  <a:pt x="5654716" y="761325"/>
                  <a:pt x="5586132" y="925251"/>
                  <a:pt x="5624310" y="1051027"/>
                </a:cubicBezTo>
                <a:cubicBezTo>
                  <a:pt x="5662488" y="1176803"/>
                  <a:pt x="5597941" y="1398492"/>
                  <a:pt x="5624310" y="1667935"/>
                </a:cubicBezTo>
                <a:cubicBezTo>
                  <a:pt x="5650679" y="1937378"/>
                  <a:pt x="5582375" y="2061450"/>
                  <a:pt x="5624310" y="2330539"/>
                </a:cubicBezTo>
                <a:cubicBezTo>
                  <a:pt x="5666245" y="2599628"/>
                  <a:pt x="5590096" y="2666084"/>
                  <a:pt x="5624310" y="2810356"/>
                </a:cubicBezTo>
                <a:cubicBezTo>
                  <a:pt x="5658524" y="2954628"/>
                  <a:pt x="5611098" y="3076104"/>
                  <a:pt x="5624310" y="3244476"/>
                </a:cubicBezTo>
                <a:cubicBezTo>
                  <a:pt x="5637522" y="3412848"/>
                  <a:pt x="5604250" y="3771263"/>
                  <a:pt x="5624310" y="3907080"/>
                </a:cubicBezTo>
                <a:cubicBezTo>
                  <a:pt x="5644370" y="4042897"/>
                  <a:pt x="5562854" y="4284365"/>
                  <a:pt x="5624310" y="4569684"/>
                </a:cubicBezTo>
                <a:cubicBezTo>
                  <a:pt x="5473691" y="4629807"/>
                  <a:pt x="5135367" y="4543132"/>
                  <a:pt x="5005636" y="4569684"/>
                </a:cubicBezTo>
                <a:cubicBezTo>
                  <a:pt x="4875905" y="4596236"/>
                  <a:pt x="4740477" y="4545967"/>
                  <a:pt x="4611934" y="4569684"/>
                </a:cubicBezTo>
                <a:cubicBezTo>
                  <a:pt x="4483391" y="4593401"/>
                  <a:pt x="4388096" y="4535188"/>
                  <a:pt x="4218233" y="4569684"/>
                </a:cubicBezTo>
                <a:cubicBezTo>
                  <a:pt x="4048370" y="4604180"/>
                  <a:pt x="3992139" y="4525409"/>
                  <a:pt x="3768288" y="4569684"/>
                </a:cubicBezTo>
                <a:cubicBezTo>
                  <a:pt x="3544438" y="4613959"/>
                  <a:pt x="3517061" y="4548916"/>
                  <a:pt x="3318343" y="4569684"/>
                </a:cubicBezTo>
                <a:cubicBezTo>
                  <a:pt x="3119625" y="4590452"/>
                  <a:pt x="3028083" y="4568606"/>
                  <a:pt x="2924641" y="4569684"/>
                </a:cubicBezTo>
                <a:cubicBezTo>
                  <a:pt x="2821199" y="4570762"/>
                  <a:pt x="2559481" y="4550489"/>
                  <a:pt x="2249724" y="4569684"/>
                </a:cubicBezTo>
                <a:cubicBezTo>
                  <a:pt x="1939967" y="4588879"/>
                  <a:pt x="1878709" y="4527892"/>
                  <a:pt x="1687293" y="4569684"/>
                </a:cubicBezTo>
                <a:cubicBezTo>
                  <a:pt x="1495877" y="4611476"/>
                  <a:pt x="1428551" y="4558907"/>
                  <a:pt x="1237348" y="4569684"/>
                </a:cubicBezTo>
                <a:cubicBezTo>
                  <a:pt x="1046145" y="4580461"/>
                  <a:pt x="852827" y="4546595"/>
                  <a:pt x="731160" y="4569684"/>
                </a:cubicBezTo>
                <a:cubicBezTo>
                  <a:pt x="609493" y="4592773"/>
                  <a:pt x="225008" y="4515417"/>
                  <a:pt x="0" y="4569684"/>
                </a:cubicBezTo>
                <a:cubicBezTo>
                  <a:pt x="-6180" y="4259114"/>
                  <a:pt x="1908" y="4128550"/>
                  <a:pt x="0" y="3907080"/>
                </a:cubicBezTo>
                <a:cubicBezTo>
                  <a:pt x="-1908" y="3685610"/>
                  <a:pt x="11230" y="3688624"/>
                  <a:pt x="0" y="3472960"/>
                </a:cubicBezTo>
                <a:cubicBezTo>
                  <a:pt x="-11230" y="3257296"/>
                  <a:pt x="33525" y="3174811"/>
                  <a:pt x="0" y="2901749"/>
                </a:cubicBezTo>
                <a:cubicBezTo>
                  <a:pt x="-33525" y="2628687"/>
                  <a:pt x="8" y="2372710"/>
                  <a:pt x="0" y="2239145"/>
                </a:cubicBezTo>
                <a:cubicBezTo>
                  <a:pt x="-8" y="2105580"/>
                  <a:pt x="15178" y="1902043"/>
                  <a:pt x="0" y="1805025"/>
                </a:cubicBezTo>
                <a:cubicBezTo>
                  <a:pt x="-15178" y="1708007"/>
                  <a:pt x="12917" y="1465412"/>
                  <a:pt x="0" y="1325208"/>
                </a:cubicBezTo>
                <a:cubicBezTo>
                  <a:pt x="-12917" y="1185004"/>
                  <a:pt x="31458" y="1087486"/>
                  <a:pt x="0" y="891088"/>
                </a:cubicBezTo>
                <a:cubicBezTo>
                  <a:pt x="-31458" y="694690"/>
                  <a:pt x="44392" y="293493"/>
                  <a:pt x="0" y="0"/>
                </a:cubicBezTo>
                <a:close/>
              </a:path>
              <a:path w="5624310" h="4569684" stroke="0" extrusionOk="0">
                <a:moveTo>
                  <a:pt x="0" y="0"/>
                </a:moveTo>
                <a:cubicBezTo>
                  <a:pt x="124635" y="-28155"/>
                  <a:pt x="211293" y="9811"/>
                  <a:pt x="393702" y="0"/>
                </a:cubicBezTo>
                <a:cubicBezTo>
                  <a:pt x="576111" y="-9811"/>
                  <a:pt x="885918" y="27476"/>
                  <a:pt x="1068619" y="0"/>
                </a:cubicBezTo>
                <a:cubicBezTo>
                  <a:pt x="1251320" y="-27476"/>
                  <a:pt x="1555980" y="55670"/>
                  <a:pt x="1687293" y="0"/>
                </a:cubicBezTo>
                <a:cubicBezTo>
                  <a:pt x="1818606" y="-55670"/>
                  <a:pt x="2085497" y="34070"/>
                  <a:pt x="2249724" y="0"/>
                </a:cubicBezTo>
                <a:cubicBezTo>
                  <a:pt x="2413951" y="-34070"/>
                  <a:pt x="2539253" y="48232"/>
                  <a:pt x="2699669" y="0"/>
                </a:cubicBezTo>
                <a:cubicBezTo>
                  <a:pt x="2860085" y="-48232"/>
                  <a:pt x="3024577" y="1410"/>
                  <a:pt x="3149614" y="0"/>
                </a:cubicBezTo>
                <a:cubicBezTo>
                  <a:pt x="3274652" y="-1410"/>
                  <a:pt x="3483658" y="4291"/>
                  <a:pt x="3599558" y="0"/>
                </a:cubicBezTo>
                <a:cubicBezTo>
                  <a:pt x="3715458" y="-4291"/>
                  <a:pt x="3957862" y="59035"/>
                  <a:pt x="4161989" y="0"/>
                </a:cubicBezTo>
                <a:cubicBezTo>
                  <a:pt x="4366116" y="-59035"/>
                  <a:pt x="4584902" y="77469"/>
                  <a:pt x="4836907" y="0"/>
                </a:cubicBezTo>
                <a:cubicBezTo>
                  <a:pt x="5088912" y="-77469"/>
                  <a:pt x="5330512" y="56258"/>
                  <a:pt x="5624310" y="0"/>
                </a:cubicBezTo>
                <a:cubicBezTo>
                  <a:pt x="5662995" y="133086"/>
                  <a:pt x="5618013" y="288347"/>
                  <a:pt x="5624310" y="434120"/>
                </a:cubicBezTo>
                <a:cubicBezTo>
                  <a:pt x="5630607" y="579893"/>
                  <a:pt x="5582855" y="759694"/>
                  <a:pt x="5624310" y="868240"/>
                </a:cubicBezTo>
                <a:cubicBezTo>
                  <a:pt x="5665765" y="976786"/>
                  <a:pt x="5590842" y="1198071"/>
                  <a:pt x="5624310" y="1302360"/>
                </a:cubicBezTo>
                <a:cubicBezTo>
                  <a:pt x="5657778" y="1406649"/>
                  <a:pt x="5573061" y="1713223"/>
                  <a:pt x="5624310" y="1827874"/>
                </a:cubicBezTo>
                <a:cubicBezTo>
                  <a:pt x="5675559" y="1942525"/>
                  <a:pt x="5579906" y="2219304"/>
                  <a:pt x="5624310" y="2399084"/>
                </a:cubicBezTo>
                <a:cubicBezTo>
                  <a:pt x="5668714" y="2578864"/>
                  <a:pt x="5591159" y="2811723"/>
                  <a:pt x="5624310" y="3061688"/>
                </a:cubicBezTo>
                <a:cubicBezTo>
                  <a:pt x="5657461" y="3311653"/>
                  <a:pt x="5587994" y="3391081"/>
                  <a:pt x="5624310" y="3632899"/>
                </a:cubicBezTo>
                <a:cubicBezTo>
                  <a:pt x="5660626" y="3874717"/>
                  <a:pt x="5534271" y="4371462"/>
                  <a:pt x="5624310" y="4569684"/>
                </a:cubicBezTo>
                <a:cubicBezTo>
                  <a:pt x="5473171" y="4620389"/>
                  <a:pt x="5321902" y="4549637"/>
                  <a:pt x="5118122" y="4569684"/>
                </a:cubicBezTo>
                <a:cubicBezTo>
                  <a:pt x="4914342" y="4589731"/>
                  <a:pt x="4811670" y="4540097"/>
                  <a:pt x="4555691" y="4569684"/>
                </a:cubicBezTo>
                <a:cubicBezTo>
                  <a:pt x="4299712" y="4599271"/>
                  <a:pt x="4203923" y="4566676"/>
                  <a:pt x="4049503" y="4569684"/>
                </a:cubicBezTo>
                <a:cubicBezTo>
                  <a:pt x="3895083" y="4572692"/>
                  <a:pt x="3725951" y="4513724"/>
                  <a:pt x="3487072" y="4569684"/>
                </a:cubicBezTo>
                <a:cubicBezTo>
                  <a:pt x="3248193" y="4625644"/>
                  <a:pt x="3179012" y="4518674"/>
                  <a:pt x="2924641" y="4569684"/>
                </a:cubicBezTo>
                <a:cubicBezTo>
                  <a:pt x="2670270" y="4620694"/>
                  <a:pt x="2385984" y="4498755"/>
                  <a:pt x="2249724" y="4569684"/>
                </a:cubicBezTo>
                <a:cubicBezTo>
                  <a:pt x="2113464" y="4640613"/>
                  <a:pt x="1918818" y="4515763"/>
                  <a:pt x="1799779" y="4569684"/>
                </a:cubicBezTo>
                <a:cubicBezTo>
                  <a:pt x="1680741" y="4623605"/>
                  <a:pt x="1497465" y="4520432"/>
                  <a:pt x="1293591" y="4569684"/>
                </a:cubicBezTo>
                <a:cubicBezTo>
                  <a:pt x="1089717" y="4618936"/>
                  <a:pt x="950317" y="4557472"/>
                  <a:pt x="787403" y="4569684"/>
                </a:cubicBezTo>
                <a:cubicBezTo>
                  <a:pt x="624489" y="4581896"/>
                  <a:pt x="333171" y="4483199"/>
                  <a:pt x="0" y="4569684"/>
                </a:cubicBezTo>
                <a:cubicBezTo>
                  <a:pt x="-21230" y="4443662"/>
                  <a:pt x="53134" y="4198001"/>
                  <a:pt x="0" y="3998474"/>
                </a:cubicBezTo>
                <a:cubicBezTo>
                  <a:pt x="-53134" y="3798947"/>
                  <a:pt x="35984" y="3686530"/>
                  <a:pt x="0" y="3564354"/>
                </a:cubicBezTo>
                <a:cubicBezTo>
                  <a:pt x="-35984" y="3442178"/>
                  <a:pt x="30967" y="3253595"/>
                  <a:pt x="0" y="2947446"/>
                </a:cubicBezTo>
                <a:cubicBezTo>
                  <a:pt x="-30967" y="2641297"/>
                  <a:pt x="78180" y="2508963"/>
                  <a:pt x="0" y="2284842"/>
                </a:cubicBezTo>
                <a:cubicBezTo>
                  <a:pt x="-78180" y="2060721"/>
                  <a:pt x="51681" y="1984392"/>
                  <a:pt x="0" y="1850722"/>
                </a:cubicBezTo>
                <a:cubicBezTo>
                  <a:pt x="-51681" y="1717052"/>
                  <a:pt x="54963" y="1439989"/>
                  <a:pt x="0" y="1233815"/>
                </a:cubicBezTo>
                <a:cubicBezTo>
                  <a:pt x="-54963" y="1027641"/>
                  <a:pt x="27520" y="890029"/>
                  <a:pt x="0" y="616907"/>
                </a:cubicBezTo>
                <a:cubicBezTo>
                  <a:pt x="-27520" y="343785"/>
                  <a:pt x="73922" y="303829"/>
                  <a:pt x="0" y="0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516136229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CH4: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sao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nhưng ta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TL4: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bên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không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nên ta không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Chỗ dành sẵn cho Nội dung 7" descr="Bài 63 trang 120, 121 sgk TNXH 3 |Giải bài tập SGK TNXH lớp 3">
            <a:extLst>
              <a:ext uri="{FF2B5EF4-FFF2-40B4-BE49-F238E27FC236}">
                <a16:creationId xmlns:a16="http://schemas.microsoft.com/office/drawing/2014/main" id="{B2F4E8DB-72A0-4934-85CB-6EF5CDC1E09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9" y="1299411"/>
            <a:ext cx="5624311" cy="4569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48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343347C-381E-4E6A-82A9-7B35D9158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21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II. </a:t>
            </a:r>
            <a:r>
              <a:rPr lang="en-US" sz="3600" dirty="0" err="1"/>
              <a:t>Nhìn</a:t>
            </a:r>
            <a:r>
              <a:rPr lang="en-US" sz="3600" dirty="0"/>
              <a:t> </a:t>
            </a:r>
            <a:r>
              <a:rPr lang="en-US" sz="3600" dirty="0" err="1"/>
              <a:t>thấy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7AA93BB-4F85-4F90-AD83-1021687FC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0" y="1417320"/>
            <a:ext cx="5760720" cy="4662638"/>
          </a:xfrm>
          <a:custGeom>
            <a:avLst/>
            <a:gdLst>
              <a:gd name="connsiteX0" fmla="*/ 0 w 5760720"/>
              <a:gd name="connsiteY0" fmla="*/ 0 h 4662638"/>
              <a:gd name="connsiteX1" fmla="*/ 460858 w 5760720"/>
              <a:gd name="connsiteY1" fmla="*/ 0 h 4662638"/>
              <a:gd name="connsiteX2" fmla="*/ 1152144 w 5760720"/>
              <a:gd name="connsiteY2" fmla="*/ 0 h 4662638"/>
              <a:gd name="connsiteX3" fmla="*/ 1555394 w 5760720"/>
              <a:gd name="connsiteY3" fmla="*/ 0 h 4662638"/>
              <a:gd name="connsiteX4" fmla="*/ 2073859 w 5760720"/>
              <a:gd name="connsiteY4" fmla="*/ 0 h 4662638"/>
              <a:gd name="connsiteX5" fmla="*/ 2534717 w 5760720"/>
              <a:gd name="connsiteY5" fmla="*/ 0 h 4662638"/>
              <a:gd name="connsiteX6" fmla="*/ 3226003 w 5760720"/>
              <a:gd name="connsiteY6" fmla="*/ 0 h 4662638"/>
              <a:gd name="connsiteX7" fmla="*/ 3686861 w 5760720"/>
              <a:gd name="connsiteY7" fmla="*/ 0 h 4662638"/>
              <a:gd name="connsiteX8" fmla="*/ 4205326 w 5760720"/>
              <a:gd name="connsiteY8" fmla="*/ 0 h 4662638"/>
              <a:gd name="connsiteX9" fmla="*/ 4781398 w 5760720"/>
              <a:gd name="connsiteY9" fmla="*/ 0 h 4662638"/>
              <a:gd name="connsiteX10" fmla="*/ 5760720 w 5760720"/>
              <a:gd name="connsiteY10" fmla="*/ 0 h 4662638"/>
              <a:gd name="connsiteX11" fmla="*/ 5760720 w 5760720"/>
              <a:gd name="connsiteY11" fmla="*/ 536203 h 4662638"/>
              <a:gd name="connsiteX12" fmla="*/ 5760720 w 5760720"/>
              <a:gd name="connsiteY12" fmla="*/ 1025780 h 4662638"/>
              <a:gd name="connsiteX13" fmla="*/ 5760720 w 5760720"/>
              <a:gd name="connsiteY13" fmla="*/ 1561984 h 4662638"/>
              <a:gd name="connsiteX14" fmla="*/ 5760720 w 5760720"/>
              <a:gd name="connsiteY14" fmla="*/ 2098187 h 4662638"/>
              <a:gd name="connsiteX15" fmla="*/ 5760720 w 5760720"/>
              <a:gd name="connsiteY15" fmla="*/ 2774270 h 4662638"/>
              <a:gd name="connsiteX16" fmla="*/ 5760720 w 5760720"/>
              <a:gd name="connsiteY16" fmla="*/ 3263847 h 4662638"/>
              <a:gd name="connsiteX17" fmla="*/ 5760720 w 5760720"/>
              <a:gd name="connsiteY17" fmla="*/ 3939929 h 4662638"/>
              <a:gd name="connsiteX18" fmla="*/ 5760720 w 5760720"/>
              <a:gd name="connsiteY18" fmla="*/ 4662638 h 4662638"/>
              <a:gd name="connsiteX19" fmla="*/ 5242255 w 5760720"/>
              <a:gd name="connsiteY19" fmla="*/ 4662638 h 4662638"/>
              <a:gd name="connsiteX20" fmla="*/ 4723790 w 5760720"/>
              <a:gd name="connsiteY20" fmla="*/ 4662638 h 4662638"/>
              <a:gd name="connsiteX21" fmla="*/ 4320540 w 5760720"/>
              <a:gd name="connsiteY21" fmla="*/ 4662638 h 4662638"/>
              <a:gd name="connsiteX22" fmla="*/ 3802075 w 5760720"/>
              <a:gd name="connsiteY22" fmla="*/ 4662638 h 4662638"/>
              <a:gd name="connsiteX23" fmla="*/ 3341218 w 5760720"/>
              <a:gd name="connsiteY23" fmla="*/ 4662638 h 4662638"/>
              <a:gd name="connsiteX24" fmla="*/ 2822753 w 5760720"/>
              <a:gd name="connsiteY24" fmla="*/ 4662638 h 4662638"/>
              <a:gd name="connsiteX25" fmla="*/ 2189074 w 5760720"/>
              <a:gd name="connsiteY25" fmla="*/ 4662638 h 4662638"/>
              <a:gd name="connsiteX26" fmla="*/ 1670609 w 5760720"/>
              <a:gd name="connsiteY26" fmla="*/ 4662638 h 4662638"/>
              <a:gd name="connsiteX27" fmla="*/ 979322 w 5760720"/>
              <a:gd name="connsiteY27" fmla="*/ 4662638 h 4662638"/>
              <a:gd name="connsiteX28" fmla="*/ 576072 w 5760720"/>
              <a:gd name="connsiteY28" fmla="*/ 4662638 h 4662638"/>
              <a:gd name="connsiteX29" fmla="*/ 0 w 5760720"/>
              <a:gd name="connsiteY29" fmla="*/ 4662638 h 4662638"/>
              <a:gd name="connsiteX30" fmla="*/ 0 w 5760720"/>
              <a:gd name="connsiteY30" fmla="*/ 4126435 h 4662638"/>
              <a:gd name="connsiteX31" fmla="*/ 0 w 5760720"/>
              <a:gd name="connsiteY31" fmla="*/ 3496979 h 4662638"/>
              <a:gd name="connsiteX32" fmla="*/ 0 w 5760720"/>
              <a:gd name="connsiteY32" fmla="*/ 2914149 h 4662638"/>
              <a:gd name="connsiteX33" fmla="*/ 0 w 5760720"/>
              <a:gd name="connsiteY33" fmla="*/ 2471198 h 4662638"/>
              <a:gd name="connsiteX34" fmla="*/ 0 w 5760720"/>
              <a:gd name="connsiteY34" fmla="*/ 1795116 h 4662638"/>
              <a:gd name="connsiteX35" fmla="*/ 0 w 5760720"/>
              <a:gd name="connsiteY35" fmla="*/ 1165660 h 4662638"/>
              <a:gd name="connsiteX36" fmla="*/ 0 w 5760720"/>
              <a:gd name="connsiteY36" fmla="*/ 0 h 466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760720" h="4662638" fill="none" extrusionOk="0">
                <a:moveTo>
                  <a:pt x="0" y="0"/>
                </a:moveTo>
                <a:cubicBezTo>
                  <a:pt x="157483" y="-30916"/>
                  <a:pt x="347847" y="12243"/>
                  <a:pt x="460858" y="0"/>
                </a:cubicBezTo>
                <a:cubicBezTo>
                  <a:pt x="573869" y="-12243"/>
                  <a:pt x="870713" y="64065"/>
                  <a:pt x="1152144" y="0"/>
                </a:cubicBezTo>
                <a:cubicBezTo>
                  <a:pt x="1433575" y="-64065"/>
                  <a:pt x="1428529" y="33361"/>
                  <a:pt x="1555394" y="0"/>
                </a:cubicBezTo>
                <a:cubicBezTo>
                  <a:pt x="1682259" y="-33361"/>
                  <a:pt x="1908755" y="33068"/>
                  <a:pt x="2073859" y="0"/>
                </a:cubicBezTo>
                <a:cubicBezTo>
                  <a:pt x="2238964" y="-33068"/>
                  <a:pt x="2383496" y="22832"/>
                  <a:pt x="2534717" y="0"/>
                </a:cubicBezTo>
                <a:cubicBezTo>
                  <a:pt x="2685938" y="-22832"/>
                  <a:pt x="2999594" y="70312"/>
                  <a:pt x="3226003" y="0"/>
                </a:cubicBezTo>
                <a:cubicBezTo>
                  <a:pt x="3452412" y="-70312"/>
                  <a:pt x="3475746" y="40516"/>
                  <a:pt x="3686861" y="0"/>
                </a:cubicBezTo>
                <a:cubicBezTo>
                  <a:pt x="3897976" y="-40516"/>
                  <a:pt x="4052131" y="20929"/>
                  <a:pt x="4205326" y="0"/>
                </a:cubicBezTo>
                <a:cubicBezTo>
                  <a:pt x="4358522" y="-20929"/>
                  <a:pt x="4657634" y="2175"/>
                  <a:pt x="4781398" y="0"/>
                </a:cubicBezTo>
                <a:cubicBezTo>
                  <a:pt x="4905162" y="-2175"/>
                  <a:pt x="5541113" y="60880"/>
                  <a:pt x="5760720" y="0"/>
                </a:cubicBezTo>
                <a:cubicBezTo>
                  <a:pt x="5814737" y="221920"/>
                  <a:pt x="5721797" y="289047"/>
                  <a:pt x="5760720" y="536203"/>
                </a:cubicBezTo>
                <a:cubicBezTo>
                  <a:pt x="5799643" y="783359"/>
                  <a:pt x="5702080" y="875734"/>
                  <a:pt x="5760720" y="1025780"/>
                </a:cubicBezTo>
                <a:cubicBezTo>
                  <a:pt x="5819360" y="1175826"/>
                  <a:pt x="5726196" y="1347983"/>
                  <a:pt x="5760720" y="1561984"/>
                </a:cubicBezTo>
                <a:cubicBezTo>
                  <a:pt x="5795244" y="1775985"/>
                  <a:pt x="5730089" y="1973841"/>
                  <a:pt x="5760720" y="2098187"/>
                </a:cubicBezTo>
                <a:cubicBezTo>
                  <a:pt x="5791351" y="2222533"/>
                  <a:pt x="5705710" y="2470221"/>
                  <a:pt x="5760720" y="2774270"/>
                </a:cubicBezTo>
                <a:cubicBezTo>
                  <a:pt x="5815730" y="3078319"/>
                  <a:pt x="5713883" y="3150692"/>
                  <a:pt x="5760720" y="3263847"/>
                </a:cubicBezTo>
                <a:cubicBezTo>
                  <a:pt x="5807557" y="3377002"/>
                  <a:pt x="5687978" y="3718706"/>
                  <a:pt x="5760720" y="3939929"/>
                </a:cubicBezTo>
                <a:cubicBezTo>
                  <a:pt x="5833462" y="4161152"/>
                  <a:pt x="5752381" y="4511380"/>
                  <a:pt x="5760720" y="4662638"/>
                </a:cubicBezTo>
                <a:cubicBezTo>
                  <a:pt x="5558256" y="4710135"/>
                  <a:pt x="5452884" y="4606897"/>
                  <a:pt x="5242255" y="4662638"/>
                </a:cubicBezTo>
                <a:cubicBezTo>
                  <a:pt x="5031626" y="4718379"/>
                  <a:pt x="4902745" y="4623947"/>
                  <a:pt x="4723790" y="4662638"/>
                </a:cubicBezTo>
                <a:cubicBezTo>
                  <a:pt x="4544836" y="4701329"/>
                  <a:pt x="4475127" y="4631709"/>
                  <a:pt x="4320540" y="4662638"/>
                </a:cubicBezTo>
                <a:cubicBezTo>
                  <a:pt x="4165953" y="4693567"/>
                  <a:pt x="4006996" y="4620119"/>
                  <a:pt x="3802075" y="4662638"/>
                </a:cubicBezTo>
                <a:cubicBezTo>
                  <a:pt x="3597155" y="4705157"/>
                  <a:pt x="3517494" y="4625080"/>
                  <a:pt x="3341218" y="4662638"/>
                </a:cubicBezTo>
                <a:cubicBezTo>
                  <a:pt x="3164942" y="4700196"/>
                  <a:pt x="3009543" y="4644506"/>
                  <a:pt x="2822753" y="4662638"/>
                </a:cubicBezTo>
                <a:cubicBezTo>
                  <a:pt x="2635964" y="4680770"/>
                  <a:pt x="2335506" y="4620965"/>
                  <a:pt x="2189074" y="4662638"/>
                </a:cubicBezTo>
                <a:cubicBezTo>
                  <a:pt x="2042642" y="4704311"/>
                  <a:pt x="1896354" y="4661107"/>
                  <a:pt x="1670609" y="4662638"/>
                </a:cubicBezTo>
                <a:cubicBezTo>
                  <a:pt x="1444864" y="4664169"/>
                  <a:pt x="1249517" y="4600383"/>
                  <a:pt x="979322" y="4662638"/>
                </a:cubicBezTo>
                <a:cubicBezTo>
                  <a:pt x="709127" y="4724893"/>
                  <a:pt x="748147" y="4641386"/>
                  <a:pt x="576072" y="4662638"/>
                </a:cubicBezTo>
                <a:cubicBezTo>
                  <a:pt x="403997" y="4683890"/>
                  <a:pt x="254445" y="4632139"/>
                  <a:pt x="0" y="4662638"/>
                </a:cubicBezTo>
                <a:cubicBezTo>
                  <a:pt x="-63242" y="4531111"/>
                  <a:pt x="52174" y="4239658"/>
                  <a:pt x="0" y="4126435"/>
                </a:cubicBezTo>
                <a:cubicBezTo>
                  <a:pt x="-52174" y="4013212"/>
                  <a:pt x="34298" y="3805997"/>
                  <a:pt x="0" y="3496979"/>
                </a:cubicBezTo>
                <a:cubicBezTo>
                  <a:pt x="-34298" y="3187961"/>
                  <a:pt x="41212" y="3146250"/>
                  <a:pt x="0" y="2914149"/>
                </a:cubicBezTo>
                <a:cubicBezTo>
                  <a:pt x="-41212" y="2682048"/>
                  <a:pt x="40630" y="2672245"/>
                  <a:pt x="0" y="2471198"/>
                </a:cubicBezTo>
                <a:cubicBezTo>
                  <a:pt x="-40630" y="2270151"/>
                  <a:pt x="17074" y="2000608"/>
                  <a:pt x="0" y="1795116"/>
                </a:cubicBezTo>
                <a:cubicBezTo>
                  <a:pt x="-17074" y="1589624"/>
                  <a:pt x="64551" y="1456484"/>
                  <a:pt x="0" y="1165660"/>
                </a:cubicBezTo>
                <a:cubicBezTo>
                  <a:pt x="-64551" y="874836"/>
                  <a:pt x="50666" y="269528"/>
                  <a:pt x="0" y="0"/>
                </a:cubicBezTo>
                <a:close/>
              </a:path>
              <a:path w="5760720" h="4662638" stroke="0" extrusionOk="0">
                <a:moveTo>
                  <a:pt x="0" y="0"/>
                </a:moveTo>
                <a:cubicBezTo>
                  <a:pt x="175626" y="-1480"/>
                  <a:pt x="368675" y="38346"/>
                  <a:pt x="460858" y="0"/>
                </a:cubicBezTo>
                <a:cubicBezTo>
                  <a:pt x="553041" y="-38346"/>
                  <a:pt x="818992" y="24198"/>
                  <a:pt x="1036930" y="0"/>
                </a:cubicBezTo>
                <a:cubicBezTo>
                  <a:pt x="1254868" y="-24198"/>
                  <a:pt x="1377247" y="63604"/>
                  <a:pt x="1670609" y="0"/>
                </a:cubicBezTo>
                <a:cubicBezTo>
                  <a:pt x="1963971" y="-63604"/>
                  <a:pt x="2075516" y="2918"/>
                  <a:pt x="2189074" y="0"/>
                </a:cubicBezTo>
                <a:cubicBezTo>
                  <a:pt x="2302632" y="-2918"/>
                  <a:pt x="2735963" y="1906"/>
                  <a:pt x="2880360" y="0"/>
                </a:cubicBezTo>
                <a:cubicBezTo>
                  <a:pt x="3024757" y="-1906"/>
                  <a:pt x="3116606" y="9636"/>
                  <a:pt x="3283610" y="0"/>
                </a:cubicBezTo>
                <a:cubicBezTo>
                  <a:pt x="3450614" y="-9636"/>
                  <a:pt x="3558612" y="26267"/>
                  <a:pt x="3802075" y="0"/>
                </a:cubicBezTo>
                <a:cubicBezTo>
                  <a:pt x="4045539" y="-26267"/>
                  <a:pt x="4109989" y="33651"/>
                  <a:pt x="4205326" y="0"/>
                </a:cubicBezTo>
                <a:cubicBezTo>
                  <a:pt x="4300663" y="-33651"/>
                  <a:pt x="4512642" y="44413"/>
                  <a:pt x="4723790" y="0"/>
                </a:cubicBezTo>
                <a:cubicBezTo>
                  <a:pt x="4934938" y="-44413"/>
                  <a:pt x="4953367" y="26216"/>
                  <a:pt x="5127041" y="0"/>
                </a:cubicBezTo>
                <a:cubicBezTo>
                  <a:pt x="5300715" y="-26216"/>
                  <a:pt x="5535399" y="59796"/>
                  <a:pt x="5760720" y="0"/>
                </a:cubicBezTo>
                <a:cubicBezTo>
                  <a:pt x="5772641" y="192295"/>
                  <a:pt x="5721073" y="333899"/>
                  <a:pt x="5760720" y="582830"/>
                </a:cubicBezTo>
                <a:cubicBezTo>
                  <a:pt x="5800367" y="831761"/>
                  <a:pt x="5705200" y="906014"/>
                  <a:pt x="5760720" y="1072407"/>
                </a:cubicBezTo>
                <a:cubicBezTo>
                  <a:pt x="5816240" y="1238800"/>
                  <a:pt x="5705485" y="1604426"/>
                  <a:pt x="5760720" y="1748489"/>
                </a:cubicBezTo>
                <a:cubicBezTo>
                  <a:pt x="5815955" y="1892552"/>
                  <a:pt x="5747237" y="2036839"/>
                  <a:pt x="5760720" y="2191440"/>
                </a:cubicBezTo>
                <a:cubicBezTo>
                  <a:pt x="5774203" y="2346041"/>
                  <a:pt x="5701323" y="2622422"/>
                  <a:pt x="5760720" y="2820896"/>
                </a:cubicBezTo>
                <a:cubicBezTo>
                  <a:pt x="5820117" y="3019370"/>
                  <a:pt x="5747272" y="3161079"/>
                  <a:pt x="5760720" y="3496979"/>
                </a:cubicBezTo>
                <a:cubicBezTo>
                  <a:pt x="5774168" y="3832879"/>
                  <a:pt x="5691343" y="3886334"/>
                  <a:pt x="5760720" y="4079808"/>
                </a:cubicBezTo>
                <a:cubicBezTo>
                  <a:pt x="5830097" y="4273282"/>
                  <a:pt x="5711128" y="4494641"/>
                  <a:pt x="5760720" y="4662638"/>
                </a:cubicBezTo>
                <a:cubicBezTo>
                  <a:pt x="5611825" y="4710581"/>
                  <a:pt x="5527742" y="4658986"/>
                  <a:pt x="5357470" y="4662638"/>
                </a:cubicBezTo>
                <a:cubicBezTo>
                  <a:pt x="5187198" y="4666290"/>
                  <a:pt x="4989458" y="4636545"/>
                  <a:pt x="4839005" y="4662638"/>
                </a:cubicBezTo>
                <a:cubicBezTo>
                  <a:pt x="4688553" y="4688731"/>
                  <a:pt x="4548192" y="4620300"/>
                  <a:pt x="4262933" y="4662638"/>
                </a:cubicBezTo>
                <a:cubicBezTo>
                  <a:pt x="3977674" y="4704976"/>
                  <a:pt x="3971849" y="4656586"/>
                  <a:pt x="3744468" y="4662638"/>
                </a:cubicBezTo>
                <a:cubicBezTo>
                  <a:pt x="3517087" y="4668690"/>
                  <a:pt x="3400193" y="4657508"/>
                  <a:pt x="3283610" y="4662638"/>
                </a:cubicBezTo>
                <a:cubicBezTo>
                  <a:pt x="3167027" y="4667768"/>
                  <a:pt x="2904586" y="4645043"/>
                  <a:pt x="2649931" y="4662638"/>
                </a:cubicBezTo>
                <a:cubicBezTo>
                  <a:pt x="2395276" y="4680233"/>
                  <a:pt x="2103615" y="4646418"/>
                  <a:pt x="1958645" y="4662638"/>
                </a:cubicBezTo>
                <a:cubicBezTo>
                  <a:pt x="1813675" y="4678858"/>
                  <a:pt x="1576695" y="4626796"/>
                  <a:pt x="1440180" y="4662638"/>
                </a:cubicBezTo>
                <a:cubicBezTo>
                  <a:pt x="1303666" y="4698480"/>
                  <a:pt x="1067371" y="4610833"/>
                  <a:pt x="921715" y="4662638"/>
                </a:cubicBezTo>
                <a:cubicBezTo>
                  <a:pt x="776059" y="4714443"/>
                  <a:pt x="642010" y="4630899"/>
                  <a:pt x="518465" y="4662638"/>
                </a:cubicBezTo>
                <a:cubicBezTo>
                  <a:pt x="394920" y="4694377"/>
                  <a:pt x="205381" y="4632724"/>
                  <a:pt x="0" y="4662638"/>
                </a:cubicBezTo>
                <a:cubicBezTo>
                  <a:pt x="-14088" y="4359568"/>
                  <a:pt x="38142" y="4324259"/>
                  <a:pt x="0" y="3986555"/>
                </a:cubicBezTo>
                <a:cubicBezTo>
                  <a:pt x="-38142" y="3648851"/>
                  <a:pt x="47228" y="3553447"/>
                  <a:pt x="0" y="3357099"/>
                </a:cubicBezTo>
                <a:cubicBezTo>
                  <a:pt x="-47228" y="3160751"/>
                  <a:pt x="56882" y="2911548"/>
                  <a:pt x="0" y="2774270"/>
                </a:cubicBezTo>
                <a:cubicBezTo>
                  <a:pt x="-56882" y="2636992"/>
                  <a:pt x="67722" y="2364023"/>
                  <a:pt x="0" y="2191440"/>
                </a:cubicBezTo>
                <a:cubicBezTo>
                  <a:pt x="-67722" y="2018857"/>
                  <a:pt x="25077" y="1937230"/>
                  <a:pt x="0" y="1701863"/>
                </a:cubicBezTo>
                <a:cubicBezTo>
                  <a:pt x="-25077" y="1466496"/>
                  <a:pt x="27499" y="1336070"/>
                  <a:pt x="0" y="1025780"/>
                </a:cubicBezTo>
                <a:cubicBezTo>
                  <a:pt x="-27499" y="715490"/>
                  <a:pt x="36845" y="763824"/>
                  <a:pt x="0" y="536203"/>
                </a:cubicBezTo>
                <a:cubicBezTo>
                  <a:pt x="-36845" y="308582"/>
                  <a:pt x="54540" y="167395"/>
                  <a:pt x="0" y="0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1459818584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CH5: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không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phương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như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TL5: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không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Chỗ dành sẵn cho Nội dung 4" descr="Chuyện 69: những điều chưa kể về nét đẹp Sài Gòn | Báo Dân trí">
            <a:extLst>
              <a:ext uri="{FF2B5EF4-FFF2-40B4-BE49-F238E27FC236}">
                <a16:creationId xmlns:a16="http://schemas.microsoft.com/office/drawing/2014/main" id="{4446E45B-01C7-472B-AA7B-C2D1A0D2234A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6" y="1417320"/>
            <a:ext cx="5117430" cy="4662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2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8CC59C-1A57-4A22-AA4B-AEF260E0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79671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ECCAD79-366F-442C-85C9-B07A0F14C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260" y="2251063"/>
            <a:ext cx="4937760" cy="2355873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</a:p>
        </p:txBody>
      </p:sp>
      <p:pic>
        <p:nvPicPr>
          <p:cNvPr id="5" name="Chỗ dành sẵn cho Nội dung 4" descr="Chuyện 69: những điều chưa kể về nét đẹp Sài Gòn | Báo Dân trí">
            <a:extLst>
              <a:ext uri="{FF2B5EF4-FFF2-40B4-BE49-F238E27FC236}">
                <a16:creationId xmlns:a16="http://schemas.microsoft.com/office/drawing/2014/main" id="{03DDD345-026A-4720-AFBC-A552644C47A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26" y="1251284"/>
            <a:ext cx="6330214" cy="4892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855759"/>
      </p:ext>
    </p:extLst>
  </p:cSld>
  <p:clrMapOvr>
    <a:masterClrMapping/>
  </p:clrMapOvr>
</p:sld>
</file>

<file path=ppt/theme/theme1.xml><?xml version="1.0" encoding="utf-8"?>
<a:theme xmlns:a="http://schemas.openxmlformats.org/drawingml/2006/main" name="Hoài niệ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oài niệm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ài niệm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251</TotalTime>
  <Words>450</Words>
  <Application>Microsoft Office PowerPoint</Application>
  <PresentationFormat>Màn hình rộng</PresentationFormat>
  <Paragraphs>47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8" baseType="lpstr">
      <vt:lpstr>Arial</vt:lpstr>
      <vt:lpstr>Calibri</vt:lpstr>
      <vt:lpstr>Hoài niệm</vt:lpstr>
      <vt:lpstr>VẬT LÍ 7</vt:lpstr>
      <vt:lpstr>Các chương trong chương trình Vật lí 7</vt:lpstr>
      <vt:lpstr>Bản trình bày PowerPoint</vt:lpstr>
      <vt:lpstr>Nội dung chính của bài</vt:lpstr>
      <vt:lpstr>I. Nhận biết ánh sáng</vt:lpstr>
      <vt:lpstr>I. Nhận biết ánh sáng</vt:lpstr>
      <vt:lpstr>II. Nhìn thấy một vật </vt:lpstr>
      <vt:lpstr>II. Nhìn thấy một vật </vt:lpstr>
      <vt:lpstr>II. Nhìn thấy một vật </vt:lpstr>
      <vt:lpstr>III. Nguồn sáng và vật sáng</vt:lpstr>
      <vt:lpstr>III. Nguồn sáng và vật sáng</vt:lpstr>
      <vt:lpstr>Mở rộng</vt:lpstr>
      <vt:lpstr>Hệ thống kiến thức</vt:lpstr>
      <vt:lpstr>Nhiệm vụ học tập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 Thuỷ Đinh</dc:creator>
  <cp:lastModifiedBy>Thu Thuỷ Đinh</cp:lastModifiedBy>
  <cp:revision>10</cp:revision>
  <dcterms:created xsi:type="dcterms:W3CDTF">2021-09-04T08:24:09Z</dcterms:created>
  <dcterms:modified xsi:type="dcterms:W3CDTF">2021-09-07T02:22:16Z</dcterms:modified>
</cp:coreProperties>
</file>